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8"/>
  </p:notesMasterIdLst>
  <p:handoutMasterIdLst>
    <p:handoutMasterId r:id="rId9"/>
  </p:handoutMasterIdLst>
  <p:sldIdLst>
    <p:sldId id="297" r:id="rId2"/>
    <p:sldId id="302" r:id="rId3"/>
    <p:sldId id="303" r:id="rId4"/>
    <p:sldId id="304" r:id="rId5"/>
    <p:sldId id="305" r:id="rId6"/>
    <p:sldId id="306" r:id="rId7"/>
  </p:sldIdLst>
  <p:sldSz cx="7559675" cy="10691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D3D3"/>
    <a:srgbClr val="E2D5E7"/>
    <a:srgbClr val="D5E8D4"/>
    <a:srgbClr val="FFFFFF"/>
    <a:srgbClr val="00AAEF"/>
    <a:srgbClr val="2F5497"/>
    <a:srgbClr val="729BBD"/>
    <a:srgbClr val="012061"/>
    <a:srgbClr val="92C4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84EBD7-1C15-4FB6-9C85-020517F8A006}" v="113" dt="2024-05-07T09:16:04.0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13" autoAdjust="0"/>
    <p:restoredTop sz="95581" autoAdjust="0"/>
  </p:normalViewPr>
  <p:slideViewPr>
    <p:cSldViewPr snapToGrid="0">
      <p:cViewPr varScale="1">
        <p:scale>
          <a:sx n="98" d="100"/>
          <a:sy n="98" d="100"/>
        </p:scale>
        <p:origin x="44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#CUI SHUAIWEN#" userId="35a196ea-bcb8-475e-86cf-0b9eaca8a48f" providerId="ADAL" clId="{8384EBD7-1C15-4FB6-9C85-020517F8A006}"/>
    <pc:docChg chg="undo custSel addSld delSld modSld">
      <pc:chgData name="#CUI SHUAIWEN#" userId="35a196ea-bcb8-475e-86cf-0b9eaca8a48f" providerId="ADAL" clId="{8384EBD7-1C15-4FB6-9C85-020517F8A006}" dt="2024-05-07T09:17:15.809" v="1282" actId="208"/>
      <pc:docMkLst>
        <pc:docMk/>
      </pc:docMkLst>
      <pc:sldChg chg="del">
        <pc:chgData name="#CUI SHUAIWEN#" userId="35a196ea-bcb8-475e-86cf-0b9eaca8a48f" providerId="ADAL" clId="{8384EBD7-1C15-4FB6-9C85-020517F8A006}" dt="2024-05-07T06:19:31.702" v="332" actId="47"/>
        <pc:sldMkLst>
          <pc:docMk/>
          <pc:sldMk cId="3585919097" sldId="291"/>
        </pc:sldMkLst>
      </pc:sldChg>
      <pc:sldChg chg="addSp delSp modSp add mod">
        <pc:chgData name="#CUI SHUAIWEN#" userId="35a196ea-bcb8-475e-86cf-0b9eaca8a48f" providerId="ADAL" clId="{8384EBD7-1C15-4FB6-9C85-020517F8A006}" dt="2024-05-07T05:59:57.739" v="251" actId="207"/>
        <pc:sldMkLst>
          <pc:docMk/>
          <pc:sldMk cId="1604975452" sldId="295"/>
        </pc:sldMkLst>
        <pc:spChg chg="add del mod">
          <ac:chgData name="#CUI SHUAIWEN#" userId="35a196ea-bcb8-475e-86cf-0b9eaca8a48f" providerId="ADAL" clId="{8384EBD7-1C15-4FB6-9C85-020517F8A006}" dt="2024-05-07T05:34:08.127" v="32" actId="478"/>
          <ac:spMkLst>
            <pc:docMk/>
            <pc:sldMk cId="1604975452" sldId="295"/>
            <ac:spMk id="2" creationId="{B731604A-5379-D14D-59F8-61A7CB355C87}"/>
          </ac:spMkLst>
        </pc:spChg>
        <pc:spChg chg="add del mod">
          <ac:chgData name="#CUI SHUAIWEN#" userId="35a196ea-bcb8-475e-86cf-0b9eaca8a48f" providerId="ADAL" clId="{8384EBD7-1C15-4FB6-9C85-020517F8A006}" dt="2024-05-07T05:34:06.375" v="31" actId="478"/>
          <ac:spMkLst>
            <pc:docMk/>
            <pc:sldMk cId="1604975452" sldId="295"/>
            <ac:spMk id="3" creationId="{4252E40D-8219-0FEC-577E-CC95F12D4170}"/>
          </ac:spMkLst>
        </pc:spChg>
        <pc:spChg chg="add del mod">
          <ac:chgData name="#CUI SHUAIWEN#" userId="35a196ea-bcb8-475e-86cf-0b9eaca8a48f" providerId="ADAL" clId="{8384EBD7-1C15-4FB6-9C85-020517F8A006}" dt="2024-05-07T05:58:05.085" v="181" actId="478"/>
          <ac:spMkLst>
            <pc:docMk/>
            <pc:sldMk cId="1604975452" sldId="295"/>
            <ac:spMk id="4" creationId="{EE98215C-8FE5-A7B2-26A4-B59818CEFF50}"/>
          </ac:spMkLst>
        </pc:spChg>
        <pc:spChg chg="add mod">
          <ac:chgData name="#CUI SHUAIWEN#" userId="35a196ea-bcb8-475e-86cf-0b9eaca8a48f" providerId="ADAL" clId="{8384EBD7-1C15-4FB6-9C85-020517F8A006}" dt="2024-05-07T05:55:25.886" v="163" actId="164"/>
          <ac:spMkLst>
            <pc:docMk/>
            <pc:sldMk cId="1604975452" sldId="295"/>
            <ac:spMk id="6" creationId="{E706AA83-7938-D86D-89B6-A0A4DD49DD0D}"/>
          </ac:spMkLst>
        </pc:spChg>
        <pc:spChg chg="add mod">
          <ac:chgData name="#CUI SHUAIWEN#" userId="35a196ea-bcb8-475e-86cf-0b9eaca8a48f" providerId="ADAL" clId="{8384EBD7-1C15-4FB6-9C85-020517F8A006}" dt="2024-05-07T05:55:25.886" v="163" actId="164"/>
          <ac:spMkLst>
            <pc:docMk/>
            <pc:sldMk cId="1604975452" sldId="295"/>
            <ac:spMk id="7" creationId="{D65A19EF-9033-D8BE-7D02-FFE8C4B9F70A}"/>
          </ac:spMkLst>
        </pc:spChg>
        <pc:spChg chg="add mod">
          <ac:chgData name="#CUI SHUAIWEN#" userId="35a196ea-bcb8-475e-86cf-0b9eaca8a48f" providerId="ADAL" clId="{8384EBD7-1C15-4FB6-9C85-020517F8A006}" dt="2024-05-07T05:51:20.906" v="66"/>
          <ac:spMkLst>
            <pc:docMk/>
            <pc:sldMk cId="1604975452" sldId="295"/>
            <ac:spMk id="9" creationId="{3A96021B-89BF-936C-42B3-E4A1BE0EA95F}"/>
          </ac:spMkLst>
        </pc:spChg>
        <pc:spChg chg="add mod">
          <ac:chgData name="#CUI SHUAIWEN#" userId="35a196ea-bcb8-475e-86cf-0b9eaca8a48f" providerId="ADAL" clId="{8384EBD7-1C15-4FB6-9C85-020517F8A006}" dt="2024-05-07T05:51:20.906" v="66"/>
          <ac:spMkLst>
            <pc:docMk/>
            <pc:sldMk cId="1604975452" sldId="295"/>
            <ac:spMk id="10" creationId="{A2A4900A-0243-3043-7D4D-7379908F090C}"/>
          </ac:spMkLst>
        </pc:spChg>
        <pc:spChg chg="add mod">
          <ac:chgData name="#CUI SHUAIWEN#" userId="35a196ea-bcb8-475e-86cf-0b9eaca8a48f" providerId="ADAL" clId="{8384EBD7-1C15-4FB6-9C85-020517F8A006}" dt="2024-05-07T05:55:29.858" v="164" actId="164"/>
          <ac:spMkLst>
            <pc:docMk/>
            <pc:sldMk cId="1604975452" sldId="295"/>
            <ac:spMk id="13" creationId="{7AEAA0B6-5EC7-3A28-9E2B-1271A008641D}"/>
          </ac:spMkLst>
        </pc:spChg>
        <pc:spChg chg="mod topLvl">
          <ac:chgData name="#CUI SHUAIWEN#" userId="35a196ea-bcb8-475e-86cf-0b9eaca8a48f" providerId="ADAL" clId="{8384EBD7-1C15-4FB6-9C85-020517F8A006}" dt="2024-05-07T05:55:40.566" v="167" actId="164"/>
          <ac:spMkLst>
            <pc:docMk/>
            <pc:sldMk cId="1604975452" sldId="295"/>
            <ac:spMk id="14" creationId="{20988324-602E-3983-671E-036B6241033B}"/>
          </ac:spMkLst>
        </pc:spChg>
        <pc:spChg chg="del mod topLvl">
          <ac:chgData name="#CUI SHUAIWEN#" userId="35a196ea-bcb8-475e-86cf-0b9eaca8a48f" providerId="ADAL" clId="{8384EBD7-1C15-4FB6-9C85-020517F8A006}" dt="2024-05-07T05:51:18.245" v="65" actId="478"/>
          <ac:spMkLst>
            <pc:docMk/>
            <pc:sldMk cId="1604975452" sldId="295"/>
            <ac:spMk id="15" creationId="{D2385074-6686-39DB-C0AB-75F764825200}"/>
          </ac:spMkLst>
        </pc:spChg>
        <pc:spChg chg="mod topLvl">
          <ac:chgData name="#CUI SHUAIWEN#" userId="35a196ea-bcb8-475e-86cf-0b9eaca8a48f" providerId="ADAL" clId="{8384EBD7-1C15-4FB6-9C85-020517F8A006}" dt="2024-05-07T05:55:37.024" v="166" actId="164"/>
          <ac:spMkLst>
            <pc:docMk/>
            <pc:sldMk cId="1604975452" sldId="295"/>
            <ac:spMk id="16" creationId="{2A676B05-62C0-A667-8754-71C8E4384A9A}"/>
          </ac:spMkLst>
        </pc:spChg>
        <pc:spChg chg="del mod topLvl">
          <ac:chgData name="#CUI SHUAIWEN#" userId="35a196ea-bcb8-475e-86cf-0b9eaca8a48f" providerId="ADAL" clId="{8384EBD7-1C15-4FB6-9C85-020517F8A006}" dt="2024-05-07T05:56:09.296" v="172" actId="478"/>
          <ac:spMkLst>
            <pc:docMk/>
            <pc:sldMk cId="1604975452" sldId="295"/>
            <ac:spMk id="17" creationId="{4A52BBDA-EEF5-EC7E-A134-2441BC7658EC}"/>
          </ac:spMkLst>
        </pc:spChg>
        <pc:spChg chg="add mod">
          <ac:chgData name="#CUI SHUAIWEN#" userId="35a196ea-bcb8-475e-86cf-0b9eaca8a48f" providerId="ADAL" clId="{8384EBD7-1C15-4FB6-9C85-020517F8A006}" dt="2024-05-07T05:55:29.858" v="164" actId="164"/>
          <ac:spMkLst>
            <pc:docMk/>
            <pc:sldMk cId="1604975452" sldId="295"/>
            <ac:spMk id="25" creationId="{05FA6EA9-9FF3-F260-8A84-8E06E9291B7C}"/>
          </ac:spMkLst>
        </pc:spChg>
        <pc:spChg chg="add mod">
          <ac:chgData name="#CUI SHUAIWEN#" userId="35a196ea-bcb8-475e-86cf-0b9eaca8a48f" providerId="ADAL" clId="{8384EBD7-1C15-4FB6-9C85-020517F8A006}" dt="2024-05-07T05:51:53.645" v="75"/>
          <ac:spMkLst>
            <pc:docMk/>
            <pc:sldMk cId="1604975452" sldId="295"/>
            <ac:spMk id="27" creationId="{5C6EEC59-87B6-5A4A-D5F7-73CD217C3F92}"/>
          </ac:spMkLst>
        </pc:spChg>
        <pc:spChg chg="add mod">
          <ac:chgData name="#CUI SHUAIWEN#" userId="35a196ea-bcb8-475e-86cf-0b9eaca8a48f" providerId="ADAL" clId="{8384EBD7-1C15-4FB6-9C85-020517F8A006}" dt="2024-05-07T05:51:53.645" v="75"/>
          <ac:spMkLst>
            <pc:docMk/>
            <pc:sldMk cId="1604975452" sldId="295"/>
            <ac:spMk id="28" creationId="{9902B410-7FEF-4FF7-E329-807E6581D997}"/>
          </ac:spMkLst>
        </pc:spChg>
        <pc:spChg chg="add mod">
          <ac:chgData name="#CUI SHUAIWEN#" userId="35a196ea-bcb8-475e-86cf-0b9eaca8a48f" providerId="ADAL" clId="{8384EBD7-1C15-4FB6-9C85-020517F8A006}" dt="2024-05-07T05:55:33.454" v="165" actId="164"/>
          <ac:spMkLst>
            <pc:docMk/>
            <pc:sldMk cId="1604975452" sldId="295"/>
            <ac:spMk id="31" creationId="{A791CC69-D03D-0ED0-8834-5F1D34C666E1}"/>
          </ac:spMkLst>
        </pc:spChg>
        <pc:spChg chg="add mod">
          <ac:chgData name="#CUI SHUAIWEN#" userId="35a196ea-bcb8-475e-86cf-0b9eaca8a48f" providerId="ADAL" clId="{8384EBD7-1C15-4FB6-9C85-020517F8A006}" dt="2024-05-07T05:55:33.454" v="165" actId="164"/>
          <ac:spMkLst>
            <pc:docMk/>
            <pc:sldMk cId="1604975452" sldId="295"/>
            <ac:spMk id="32" creationId="{6C7204AF-147E-0B94-EC00-FBF82D697677}"/>
          </ac:spMkLst>
        </pc:spChg>
        <pc:spChg chg="mod topLvl">
          <ac:chgData name="#CUI SHUAIWEN#" userId="35a196ea-bcb8-475e-86cf-0b9eaca8a48f" providerId="ADAL" clId="{8384EBD7-1C15-4FB6-9C85-020517F8A006}" dt="2024-05-07T05:59:14.415" v="241" actId="164"/>
          <ac:spMkLst>
            <pc:docMk/>
            <pc:sldMk cId="1604975452" sldId="295"/>
            <ac:spMk id="44" creationId="{CCC47D33-0DCF-CB27-6903-9C5C552EBCEE}"/>
          </ac:spMkLst>
        </pc:spChg>
        <pc:spChg chg="mod topLvl">
          <ac:chgData name="#CUI SHUAIWEN#" userId="35a196ea-bcb8-475e-86cf-0b9eaca8a48f" providerId="ADAL" clId="{8384EBD7-1C15-4FB6-9C85-020517F8A006}" dt="2024-05-07T05:59:14.415" v="241" actId="164"/>
          <ac:spMkLst>
            <pc:docMk/>
            <pc:sldMk cId="1604975452" sldId="295"/>
            <ac:spMk id="45" creationId="{59C854E8-C1A5-60B3-1736-33A75757FA9E}"/>
          </ac:spMkLst>
        </pc:spChg>
        <pc:spChg chg="add mod">
          <ac:chgData name="#CUI SHUAIWEN#" userId="35a196ea-bcb8-475e-86cf-0b9eaca8a48f" providerId="ADAL" clId="{8384EBD7-1C15-4FB6-9C85-020517F8A006}" dt="2024-05-07T05:59:18.237" v="242" actId="164"/>
          <ac:spMkLst>
            <pc:docMk/>
            <pc:sldMk cId="1604975452" sldId="295"/>
            <ac:spMk id="46" creationId="{8B9DFA8A-C642-145A-2DE9-005DE91F075B}"/>
          </ac:spMkLst>
        </pc:spChg>
        <pc:spChg chg="add mod">
          <ac:chgData name="#CUI SHUAIWEN#" userId="35a196ea-bcb8-475e-86cf-0b9eaca8a48f" providerId="ADAL" clId="{8384EBD7-1C15-4FB6-9C85-020517F8A006}" dt="2024-05-07T05:59:18.237" v="242" actId="164"/>
          <ac:spMkLst>
            <pc:docMk/>
            <pc:sldMk cId="1604975452" sldId="295"/>
            <ac:spMk id="47" creationId="{D9555D00-02B1-4E9F-82D3-37AC5557C588}"/>
          </ac:spMkLst>
        </pc:spChg>
        <pc:spChg chg="add mod">
          <ac:chgData name="#CUI SHUAIWEN#" userId="35a196ea-bcb8-475e-86cf-0b9eaca8a48f" providerId="ADAL" clId="{8384EBD7-1C15-4FB6-9C85-020517F8A006}" dt="2024-05-07T05:59:57.739" v="251" actId="207"/>
          <ac:spMkLst>
            <pc:docMk/>
            <pc:sldMk cId="1604975452" sldId="295"/>
            <ac:spMk id="50" creationId="{874BE314-0232-B4FB-EA43-DA2215BB7A11}"/>
          </ac:spMkLst>
        </pc:spChg>
        <pc:spChg chg="del mod topLvl">
          <ac:chgData name="#CUI SHUAIWEN#" userId="35a196ea-bcb8-475e-86cf-0b9eaca8a48f" providerId="ADAL" clId="{8384EBD7-1C15-4FB6-9C85-020517F8A006}" dt="2024-05-07T05:56:07.940" v="171" actId="478"/>
          <ac:spMkLst>
            <pc:docMk/>
            <pc:sldMk cId="1604975452" sldId="295"/>
            <ac:spMk id="184" creationId="{BA6F82A0-447A-2177-AE14-8B86C45852FF}"/>
          </ac:spMkLst>
        </pc:spChg>
        <pc:spChg chg="mod topLvl">
          <ac:chgData name="#CUI SHUAIWEN#" userId="35a196ea-bcb8-475e-86cf-0b9eaca8a48f" providerId="ADAL" clId="{8384EBD7-1C15-4FB6-9C85-020517F8A006}" dt="2024-05-07T05:55:44.146" v="168" actId="164"/>
          <ac:spMkLst>
            <pc:docMk/>
            <pc:sldMk cId="1604975452" sldId="295"/>
            <ac:spMk id="189" creationId="{2B062873-54FA-6473-E4BC-DD01F3FD1F60}"/>
          </ac:spMkLst>
        </pc:spChg>
        <pc:spChg chg="del mod topLvl">
          <ac:chgData name="#CUI SHUAIWEN#" userId="35a196ea-bcb8-475e-86cf-0b9eaca8a48f" providerId="ADAL" clId="{8384EBD7-1C15-4FB6-9C85-020517F8A006}" dt="2024-05-07T05:56:07.940" v="171" actId="478"/>
          <ac:spMkLst>
            <pc:docMk/>
            <pc:sldMk cId="1604975452" sldId="295"/>
            <ac:spMk id="190" creationId="{97D74EB8-3275-6094-31B9-C297CD308752}"/>
          </ac:spMkLst>
        </pc:spChg>
        <pc:spChg chg="mod topLvl">
          <ac:chgData name="#CUI SHUAIWEN#" userId="35a196ea-bcb8-475e-86cf-0b9eaca8a48f" providerId="ADAL" clId="{8384EBD7-1C15-4FB6-9C85-020517F8A006}" dt="2024-05-07T05:56:14.360" v="173" actId="1076"/>
          <ac:spMkLst>
            <pc:docMk/>
            <pc:sldMk cId="1604975452" sldId="295"/>
            <ac:spMk id="191" creationId="{A4875D64-C4A5-0017-EA7E-1306F6F64215}"/>
          </ac:spMkLst>
        </pc:spChg>
        <pc:spChg chg="del mod topLvl">
          <ac:chgData name="#CUI SHUAIWEN#" userId="35a196ea-bcb8-475e-86cf-0b9eaca8a48f" providerId="ADAL" clId="{8384EBD7-1C15-4FB6-9C85-020517F8A006}" dt="2024-05-07T05:51:18.245" v="65" actId="478"/>
          <ac:spMkLst>
            <pc:docMk/>
            <pc:sldMk cId="1604975452" sldId="295"/>
            <ac:spMk id="192" creationId="{4AC7E710-3D4A-91A3-3268-061C7EB6B376}"/>
          </ac:spMkLst>
        </pc:spChg>
        <pc:spChg chg="mod topLvl">
          <ac:chgData name="#CUI SHUAIWEN#" userId="35a196ea-bcb8-475e-86cf-0b9eaca8a48f" providerId="ADAL" clId="{8384EBD7-1C15-4FB6-9C85-020517F8A006}" dt="2024-05-07T05:55:37.024" v="166" actId="164"/>
          <ac:spMkLst>
            <pc:docMk/>
            <pc:sldMk cId="1604975452" sldId="295"/>
            <ac:spMk id="193" creationId="{D768F374-F74C-42CE-3A97-455E702B666D}"/>
          </ac:spMkLst>
        </pc:spChg>
        <pc:spChg chg="del mod topLvl">
          <ac:chgData name="#CUI SHUAIWEN#" userId="35a196ea-bcb8-475e-86cf-0b9eaca8a48f" providerId="ADAL" clId="{8384EBD7-1C15-4FB6-9C85-020517F8A006}" dt="2024-05-07T05:56:09.296" v="172" actId="478"/>
          <ac:spMkLst>
            <pc:docMk/>
            <pc:sldMk cId="1604975452" sldId="295"/>
            <ac:spMk id="194" creationId="{387E12F2-9C02-D8F8-9BFB-F17119DF63E5}"/>
          </ac:spMkLst>
        </pc:spChg>
        <pc:spChg chg="mod topLvl">
          <ac:chgData name="#CUI SHUAIWEN#" userId="35a196ea-bcb8-475e-86cf-0b9eaca8a48f" providerId="ADAL" clId="{8384EBD7-1C15-4FB6-9C85-020517F8A006}" dt="2024-05-07T05:55:44.146" v="168" actId="164"/>
          <ac:spMkLst>
            <pc:docMk/>
            <pc:sldMk cId="1604975452" sldId="295"/>
            <ac:spMk id="195" creationId="{258D210B-5CBD-15D7-7EAB-E723D42E5907}"/>
          </ac:spMkLst>
        </pc:spChg>
        <pc:grpChg chg="mod">
          <ac:chgData name="#CUI SHUAIWEN#" userId="35a196ea-bcb8-475e-86cf-0b9eaca8a48f" providerId="ADAL" clId="{8384EBD7-1C15-4FB6-9C85-020517F8A006}" dt="2024-05-07T05:51:22.695" v="68" actId="1076"/>
          <ac:grpSpMkLst>
            <pc:docMk/>
            <pc:sldMk cId="1604975452" sldId="295"/>
            <ac:grpSpMk id="23" creationId="{5E2A3F01-B82F-FE55-2619-EA126C6FB1B8}"/>
          </ac:grpSpMkLst>
        </pc:grpChg>
        <pc:grpChg chg="del">
          <ac:chgData name="#CUI SHUAIWEN#" userId="35a196ea-bcb8-475e-86cf-0b9eaca8a48f" providerId="ADAL" clId="{8384EBD7-1C15-4FB6-9C85-020517F8A006}" dt="2024-05-07T05:39:33.559" v="45" actId="165"/>
          <ac:grpSpMkLst>
            <pc:docMk/>
            <pc:sldMk cId="1604975452" sldId="295"/>
            <ac:grpSpMk id="24" creationId="{F3ACC2AD-5312-6694-C378-1BD4D5C772BE}"/>
          </ac:grpSpMkLst>
        </pc:grpChg>
        <pc:grpChg chg="add mod">
          <ac:chgData name="#CUI SHUAIWEN#" userId="35a196ea-bcb8-475e-86cf-0b9eaca8a48f" providerId="ADAL" clId="{8384EBD7-1C15-4FB6-9C85-020517F8A006}" dt="2024-05-07T05:55:25.886" v="163" actId="164"/>
          <ac:grpSpMkLst>
            <pc:docMk/>
            <pc:sldMk cId="1604975452" sldId="295"/>
            <ac:grpSpMk id="36" creationId="{99033C80-7AEC-7322-51AB-021954343220}"/>
          </ac:grpSpMkLst>
        </pc:grpChg>
        <pc:grpChg chg="add mod">
          <ac:chgData name="#CUI SHUAIWEN#" userId="35a196ea-bcb8-475e-86cf-0b9eaca8a48f" providerId="ADAL" clId="{8384EBD7-1C15-4FB6-9C85-020517F8A006}" dt="2024-05-07T05:57:01.376" v="175" actId="1076"/>
          <ac:grpSpMkLst>
            <pc:docMk/>
            <pc:sldMk cId="1604975452" sldId="295"/>
            <ac:grpSpMk id="37" creationId="{A6513D81-D7EF-03E3-5E28-7218B79A82BF}"/>
          </ac:grpSpMkLst>
        </pc:grpChg>
        <pc:grpChg chg="add mod">
          <ac:chgData name="#CUI SHUAIWEN#" userId="35a196ea-bcb8-475e-86cf-0b9eaca8a48f" providerId="ADAL" clId="{8384EBD7-1C15-4FB6-9C85-020517F8A006}" dt="2024-05-07T05:56:55.015" v="174" actId="1076"/>
          <ac:grpSpMkLst>
            <pc:docMk/>
            <pc:sldMk cId="1604975452" sldId="295"/>
            <ac:grpSpMk id="38" creationId="{3779D0A3-AA31-88F3-85E7-7D5701F84EE6}"/>
          </ac:grpSpMkLst>
        </pc:grpChg>
        <pc:grpChg chg="add mod">
          <ac:chgData name="#CUI SHUAIWEN#" userId="35a196ea-bcb8-475e-86cf-0b9eaca8a48f" providerId="ADAL" clId="{8384EBD7-1C15-4FB6-9C85-020517F8A006}" dt="2024-05-07T05:57:06.004" v="176" actId="1076"/>
          <ac:grpSpMkLst>
            <pc:docMk/>
            <pc:sldMk cId="1604975452" sldId="295"/>
            <ac:grpSpMk id="39" creationId="{C54F484C-D603-B62C-7349-09EB0E10F696}"/>
          </ac:grpSpMkLst>
        </pc:grpChg>
        <pc:grpChg chg="add mod">
          <ac:chgData name="#CUI SHUAIWEN#" userId="35a196ea-bcb8-475e-86cf-0b9eaca8a48f" providerId="ADAL" clId="{8384EBD7-1C15-4FB6-9C85-020517F8A006}" dt="2024-05-07T05:57:14.772" v="178" actId="1076"/>
          <ac:grpSpMkLst>
            <pc:docMk/>
            <pc:sldMk cId="1604975452" sldId="295"/>
            <ac:grpSpMk id="40" creationId="{A9E44786-A66A-D603-9FF6-F3201BE314CD}"/>
          </ac:grpSpMkLst>
        </pc:grpChg>
        <pc:grpChg chg="add mod">
          <ac:chgData name="#CUI SHUAIWEN#" userId="35a196ea-bcb8-475e-86cf-0b9eaca8a48f" providerId="ADAL" clId="{8384EBD7-1C15-4FB6-9C85-020517F8A006}" dt="2024-05-07T05:57:30.523" v="179" actId="1076"/>
          <ac:grpSpMkLst>
            <pc:docMk/>
            <pc:sldMk cId="1604975452" sldId="295"/>
            <ac:grpSpMk id="41" creationId="{A551B7A9-9573-6889-B5E6-42CF88CC52D4}"/>
          </ac:grpSpMkLst>
        </pc:grpChg>
        <pc:grpChg chg="add del mod">
          <ac:chgData name="#CUI SHUAIWEN#" userId="35a196ea-bcb8-475e-86cf-0b9eaca8a48f" providerId="ADAL" clId="{8384EBD7-1C15-4FB6-9C85-020517F8A006}" dt="2024-05-07T05:58:26.313" v="185" actId="165"/>
          <ac:grpSpMkLst>
            <pc:docMk/>
            <pc:sldMk cId="1604975452" sldId="295"/>
            <ac:grpSpMk id="42" creationId="{A0B437C4-D2B7-F98F-4C4E-9FEC2DE6E52D}"/>
          </ac:grpSpMkLst>
        </pc:grpChg>
        <pc:grpChg chg="add mod">
          <ac:chgData name="#CUI SHUAIWEN#" userId="35a196ea-bcb8-475e-86cf-0b9eaca8a48f" providerId="ADAL" clId="{8384EBD7-1C15-4FB6-9C85-020517F8A006}" dt="2024-05-07T05:59:34.462" v="246" actId="1076"/>
          <ac:grpSpMkLst>
            <pc:docMk/>
            <pc:sldMk cId="1604975452" sldId="295"/>
            <ac:grpSpMk id="48" creationId="{C3AB82E1-0227-A74E-36A0-60DBADC0C6C3}"/>
          </ac:grpSpMkLst>
        </pc:grpChg>
        <pc:grpChg chg="add mod">
          <ac:chgData name="#CUI SHUAIWEN#" userId="35a196ea-bcb8-475e-86cf-0b9eaca8a48f" providerId="ADAL" clId="{8384EBD7-1C15-4FB6-9C85-020517F8A006}" dt="2024-05-07T05:59:25.668" v="244" actId="1076"/>
          <ac:grpSpMkLst>
            <pc:docMk/>
            <pc:sldMk cId="1604975452" sldId="295"/>
            <ac:grpSpMk id="49" creationId="{81259E92-7F23-AEA8-9A7C-6C512CA8DF10}"/>
          </ac:grpSpMkLst>
        </pc:grpChg>
        <pc:picChg chg="add mod">
          <ac:chgData name="#CUI SHUAIWEN#" userId="35a196ea-bcb8-475e-86cf-0b9eaca8a48f" providerId="ADAL" clId="{8384EBD7-1C15-4FB6-9C85-020517F8A006}" dt="2024-05-07T05:55:25.886" v="163" actId="164"/>
          <ac:picMkLst>
            <pc:docMk/>
            <pc:sldMk cId="1604975452" sldId="295"/>
            <ac:picMk id="5" creationId="{95953C08-FD2B-B71D-B7DC-6B05F6E514A9}"/>
          </ac:picMkLst>
        </pc:picChg>
        <pc:picChg chg="add mod">
          <ac:chgData name="#CUI SHUAIWEN#" userId="35a196ea-bcb8-475e-86cf-0b9eaca8a48f" providerId="ADAL" clId="{8384EBD7-1C15-4FB6-9C85-020517F8A006}" dt="2024-05-07T05:51:20.906" v="66"/>
          <ac:picMkLst>
            <pc:docMk/>
            <pc:sldMk cId="1604975452" sldId="295"/>
            <ac:picMk id="8" creationId="{B67DC0DD-626D-1A92-E7B5-FC82614CB7D0}"/>
          </ac:picMkLst>
        </pc:picChg>
        <pc:picChg chg="del">
          <ac:chgData name="#CUI SHUAIWEN#" userId="35a196ea-bcb8-475e-86cf-0b9eaca8a48f" providerId="ADAL" clId="{8384EBD7-1C15-4FB6-9C85-020517F8A006}" dt="2024-05-07T05:56:07.940" v="171" actId="478"/>
          <ac:picMkLst>
            <pc:docMk/>
            <pc:sldMk cId="1604975452" sldId="295"/>
            <ac:picMk id="11" creationId="{6DFA1182-FA8D-113F-6C29-70291A55AEBC}"/>
          </ac:picMkLst>
        </pc:picChg>
        <pc:picChg chg="add del mod">
          <ac:chgData name="#CUI SHUAIWEN#" userId="35a196ea-bcb8-475e-86cf-0b9eaca8a48f" providerId="ADAL" clId="{8384EBD7-1C15-4FB6-9C85-020517F8A006}" dt="2024-05-07T05:51:41.557" v="74" actId="478"/>
          <ac:picMkLst>
            <pc:docMk/>
            <pc:sldMk cId="1604975452" sldId="295"/>
            <ac:picMk id="12" creationId="{7E0F2905-F8D2-69E3-5506-D7604B3397AF}"/>
          </ac:picMkLst>
        </pc:picChg>
        <pc:picChg chg="add mod">
          <ac:chgData name="#CUI SHUAIWEN#" userId="35a196ea-bcb8-475e-86cf-0b9eaca8a48f" providerId="ADAL" clId="{8384EBD7-1C15-4FB6-9C85-020517F8A006}" dt="2024-05-07T05:51:53.645" v="75"/>
          <ac:picMkLst>
            <pc:docMk/>
            <pc:sldMk cId="1604975452" sldId="295"/>
            <ac:picMk id="26" creationId="{D840FAEE-7203-7D55-D865-9505C921F0AA}"/>
          </ac:picMkLst>
        </pc:picChg>
        <pc:picChg chg="add mod">
          <ac:chgData name="#CUI SHUAIWEN#" userId="35a196ea-bcb8-475e-86cf-0b9eaca8a48f" providerId="ADAL" clId="{8384EBD7-1C15-4FB6-9C85-020517F8A006}" dt="2024-05-07T05:55:29.858" v="164" actId="164"/>
          <ac:picMkLst>
            <pc:docMk/>
            <pc:sldMk cId="1604975452" sldId="295"/>
            <ac:picMk id="30" creationId="{8E53EC8C-CA4C-81A3-401F-9B0BDDCE891E}"/>
          </ac:picMkLst>
        </pc:picChg>
        <pc:picChg chg="add del mod">
          <ac:chgData name="#CUI SHUAIWEN#" userId="35a196ea-bcb8-475e-86cf-0b9eaca8a48f" providerId="ADAL" clId="{8384EBD7-1C15-4FB6-9C85-020517F8A006}" dt="2024-05-07T05:52:49.134" v="116" actId="478"/>
          <ac:picMkLst>
            <pc:docMk/>
            <pc:sldMk cId="1604975452" sldId="295"/>
            <ac:picMk id="33" creationId="{746F7116-3551-CC58-0C2C-7B4AFBB7632D}"/>
          </ac:picMkLst>
        </pc:picChg>
        <pc:picChg chg="add mod">
          <ac:chgData name="#CUI SHUAIWEN#" userId="35a196ea-bcb8-475e-86cf-0b9eaca8a48f" providerId="ADAL" clId="{8384EBD7-1C15-4FB6-9C85-020517F8A006}" dt="2024-05-07T05:55:33.454" v="165" actId="164"/>
          <ac:picMkLst>
            <pc:docMk/>
            <pc:sldMk cId="1604975452" sldId="295"/>
            <ac:picMk id="35" creationId="{6EBBC5AF-F006-B929-0EA2-A2AF9092DE60}"/>
          </ac:picMkLst>
        </pc:picChg>
        <pc:picChg chg="del mod">
          <ac:chgData name="#CUI SHUAIWEN#" userId="35a196ea-bcb8-475e-86cf-0b9eaca8a48f" providerId="ADAL" clId="{8384EBD7-1C15-4FB6-9C85-020517F8A006}" dt="2024-05-07T05:58:22.818" v="184" actId="478"/>
          <ac:picMkLst>
            <pc:docMk/>
            <pc:sldMk cId="1604975452" sldId="295"/>
            <ac:picMk id="43" creationId="{E5DDDC22-7545-6989-4516-CDB53A28A40E}"/>
          </ac:picMkLst>
        </pc:picChg>
        <pc:picChg chg="del mod topLvl">
          <ac:chgData name="#CUI SHUAIWEN#" userId="35a196ea-bcb8-475e-86cf-0b9eaca8a48f" providerId="ADAL" clId="{8384EBD7-1C15-4FB6-9C85-020517F8A006}" dt="2024-05-07T05:56:07.940" v="171" actId="478"/>
          <ac:picMkLst>
            <pc:docMk/>
            <pc:sldMk cId="1604975452" sldId="295"/>
            <ac:picMk id="114" creationId="{481638E4-0256-D654-DEAD-A5AEDE71C9F5}"/>
          </ac:picMkLst>
        </pc:picChg>
        <pc:picChg chg="mod topLvl">
          <ac:chgData name="#CUI SHUAIWEN#" userId="35a196ea-bcb8-475e-86cf-0b9eaca8a48f" providerId="ADAL" clId="{8384EBD7-1C15-4FB6-9C85-020517F8A006}" dt="2024-05-07T05:55:40.566" v="167" actId="164"/>
          <ac:picMkLst>
            <pc:docMk/>
            <pc:sldMk cId="1604975452" sldId="295"/>
            <ac:picMk id="116" creationId="{61E879AF-66D4-F3E4-6C08-47146EE38D98}"/>
          </ac:picMkLst>
        </pc:picChg>
        <pc:picChg chg="del mod topLvl">
          <ac:chgData name="#CUI SHUAIWEN#" userId="35a196ea-bcb8-475e-86cf-0b9eaca8a48f" providerId="ADAL" clId="{8384EBD7-1C15-4FB6-9C85-020517F8A006}" dt="2024-05-07T05:51:18.245" v="65" actId="478"/>
          <ac:picMkLst>
            <pc:docMk/>
            <pc:sldMk cId="1604975452" sldId="295"/>
            <ac:picMk id="117" creationId="{44A8C2D0-64CC-F8AE-7390-EBDF6C8EDD76}"/>
          </ac:picMkLst>
        </pc:picChg>
        <pc:picChg chg="mod topLvl">
          <ac:chgData name="#CUI SHUAIWEN#" userId="35a196ea-bcb8-475e-86cf-0b9eaca8a48f" providerId="ADAL" clId="{8384EBD7-1C15-4FB6-9C85-020517F8A006}" dt="2024-05-07T05:55:37.024" v="166" actId="164"/>
          <ac:picMkLst>
            <pc:docMk/>
            <pc:sldMk cId="1604975452" sldId="295"/>
            <ac:picMk id="118" creationId="{C1BB79DE-F5F2-1E81-3FF6-296A408F2D63}"/>
          </ac:picMkLst>
        </pc:picChg>
        <pc:picChg chg="del mod topLvl">
          <ac:chgData name="#CUI SHUAIWEN#" userId="35a196ea-bcb8-475e-86cf-0b9eaca8a48f" providerId="ADAL" clId="{8384EBD7-1C15-4FB6-9C85-020517F8A006}" dt="2024-05-07T05:56:09.296" v="172" actId="478"/>
          <ac:picMkLst>
            <pc:docMk/>
            <pc:sldMk cId="1604975452" sldId="295"/>
            <ac:picMk id="119" creationId="{93FD81C7-4C06-3427-393D-7CC564D28CAB}"/>
          </ac:picMkLst>
        </pc:picChg>
        <pc:picChg chg="mod topLvl">
          <ac:chgData name="#CUI SHUAIWEN#" userId="35a196ea-bcb8-475e-86cf-0b9eaca8a48f" providerId="ADAL" clId="{8384EBD7-1C15-4FB6-9C85-020517F8A006}" dt="2024-05-07T05:55:44.146" v="168" actId="164"/>
          <ac:picMkLst>
            <pc:docMk/>
            <pc:sldMk cId="1604975452" sldId="295"/>
            <ac:picMk id="120" creationId="{422B9824-D1EE-4C5E-3275-51A0C2D412FE}"/>
          </ac:picMkLst>
        </pc:picChg>
      </pc:sldChg>
      <pc:sldChg chg="addSp delSp modSp add mod">
        <pc:chgData name="#CUI SHUAIWEN#" userId="35a196ea-bcb8-475e-86cf-0b9eaca8a48f" providerId="ADAL" clId="{8384EBD7-1C15-4FB6-9C85-020517F8A006}" dt="2024-05-07T06:08:02.750" v="317" actId="166"/>
        <pc:sldMkLst>
          <pc:docMk/>
          <pc:sldMk cId="1186332674" sldId="296"/>
        </pc:sldMkLst>
        <pc:spChg chg="del mod topLvl">
          <ac:chgData name="#CUI SHUAIWEN#" userId="35a196ea-bcb8-475e-86cf-0b9eaca8a48f" providerId="ADAL" clId="{8384EBD7-1C15-4FB6-9C85-020517F8A006}" dt="2024-05-07T06:05:54.864" v="266" actId="478"/>
          <ac:spMkLst>
            <pc:docMk/>
            <pc:sldMk cId="1186332674" sldId="296"/>
            <ac:spMk id="20" creationId="{30233600-7F3A-9E22-5E0A-1E7EE5349434}"/>
          </ac:spMkLst>
        </pc:spChg>
        <pc:spChg chg="del mod topLvl">
          <ac:chgData name="#CUI SHUAIWEN#" userId="35a196ea-bcb8-475e-86cf-0b9eaca8a48f" providerId="ADAL" clId="{8384EBD7-1C15-4FB6-9C85-020517F8A006}" dt="2024-05-07T06:05:55.741" v="267" actId="478"/>
          <ac:spMkLst>
            <pc:docMk/>
            <pc:sldMk cId="1186332674" sldId="296"/>
            <ac:spMk id="21" creationId="{C6B4E18B-5159-731B-3C3E-458992FA20FC}"/>
          </ac:spMkLst>
        </pc:spChg>
        <pc:spChg chg="del">
          <ac:chgData name="#CUI SHUAIWEN#" userId="35a196ea-bcb8-475e-86cf-0b9eaca8a48f" providerId="ADAL" clId="{8384EBD7-1C15-4FB6-9C85-020517F8A006}" dt="2024-05-07T06:07:01.865" v="290" actId="478"/>
          <ac:spMkLst>
            <pc:docMk/>
            <pc:sldMk cId="1186332674" sldId="296"/>
            <ac:spMk id="66" creationId="{0FABB9D0-9F38-C513-9625-E4441A9B7850}"/>
          </ac:spMkLst>
        </pc:spChg>
        <pc:spChg chg="del">
          <ac:chgData name="#CUI SHUAIWEN#" userId="35a196ea-bcb8-475e-86cf-0b9eaca8a48f" providerId="ADAL" clId="{8384EBD7-1C15-4FB6-9C85-020517F8A006}" dt="2024-05-07T06:06:59.985" v="287" actId="478"/>
          <ac:spMkLst>
            <pc:docMk/>
            <pc:sldMk cId="1186332674" sldId="296"/>
            <ac:spMk id="67" creationId="{F74A31CE-642C-D6BC-FADF-FFBB00B4B85E}"/>
          </ac:spMkLst>
        </pc:spChg>
        <pc:spChg chg="del">
          <ac:chgData name="#CUI SHUAIWEN#" userId="35a196ea-bcb8-475e-86cf-0b9eaca8a48f" providerId="ADAL" clId="{8384EBD7-1C15-4FB6-9C85-020517F8A006}" dt="2024-05-07T06:07:00.747" v="288" actId="478"/>
          <ac:spMkLst>
            <pc:docMk/>
            <pc:sldMk cId="1186332674" sldId="296"/>
            <ac:spMk id="68" creationId="{451D7A6D-61BF-AF30-67B8-2B07FD46F83A}"/>
          </ac:spMkLst>
        </pc:spChg>
        <pc:spChg chg="del">
          <ac:chgData name="#CUI SHUAIWEN#" userId="35a196ea-bcb8-475e-86cf-0b9eaca8a48f" providerId="ADAL" clId="{8384EBD7-1C15-4FB6-9C85-020517F8A006}" dt="2024-05-07T06:07:01.216" v="289" actId="478"/>
          <ac:spMkLst>
            <pc:docMk/>
            <pc:sldMk cId="1186332674" sldId="296"/>
            <ac:spMk id="69" creationId="{82D67BFA-7D92-DE3D-4146-293F92707BF8}"/>
          </ac:spMkLst>
        </pc:spChg>
        <pc:spChg chg="del">
          <ac:chgData name="#CUI SHUAIWEN#" userId="35a196ea-bcb8-475e-86cf-0b9eaca8a48f" providerId="ADAL" clId="{8384EBD7-1C15-4FB6-9C85-020517F8A006}" dt="2024-05-07T06:07:03.032" v="292" actId="478"/>
          <ac:spMkLst>
            <pc:docMk/>
            <pc:sldMk cId="1186332674" sldId="296"/>
            <ac:spMk id="70" creationId="{A51B4A6C-A3DC-F391-E5FD-7D8473A57A1B}"/>
          </ac:spMkLst>
        </pc:spChg>
        <pc:spChg chg="del">
          <ac:chgData name="#CUI SHUAIWEN#" userId="35a196ea-bcb8-475e-86cf-0b9eaca8a48f" providerId="ADAL" clId="{8384EBD7-1C15-4FB6-9C85-020517F8A006}" dt="2024-05-07T06:07:02.523" v="291" actId="478"/>
          <ac:spMkLst>
            <pc:docMk/>
            <pc:sldMk cId="1186332674" sldId="296"/>
            <ac:spMk id="71" creationId="{241F6B48-5B13-C7DD-3FBC-D506327B4AC4}"/>
          </ac:spMkLst>
        </pc:spChg>
        <pc:spChg chg="del">
          <ac:chgData name="#CUI SHUAIWEN#" userId="35a196ea-bcb8-475e-86cf-0b9eaca8a48f" providerId="ADAL" clId="{8384EBD7-1C15-4FB6-9C85-020517F8A006}" dt="2024-05-07T06:05:24.933" v="253" actId="478"/>
          <ac:spMkLst>
            <pc:docMk/>
            <pc:sldMk cId="1186332674" sldId="296"/>
            <ac:spMk id="80" creationId="{792310F5-7770-03A6-D111-DAC53573FC82}"/>
          </ac:spMkLst>
        </pc:spChg>
        <pc:spChg chg="del">
          <ac:chgData name="#CUI SHUAIWEN#" userId="35a196ea-bcb8-475e-86cf-0b9eaca8a48f" providerId="ADAL" clId="{8384EBD7-1C15-4FB6-9C85-020517F8A006}" dt="2024-05-07T06:05:24.933" v="253" actId="478"/>
          <ac:spMkLst>
            <pc:docMk/>
            <pc:sldMk cId="1186332674" sldId="296"/>
            <ac:spMk id="81" creationId="{98693A3E-C94B-315E-CBA0-A617FE30BE36}"/>
          </ac:spMkLst>
        </pc:spChg>
        <pc:spChg chg="del">
          <ac:chgData name="#CUI SHUAIWEN#" userId="35a196ea-bcb8-475e-86cf-0b9eaca8a48f" providerId="ADAL" clId="{8384EBD7-1C15-4FB6-9C85-020517F8A006}" dt="2024-05-07T06:05:24.933" v="253" actId="478"/>
          <ac:spMkLst>
            <pc:docMk/>
            <pc:sldMk cId="1186332674" sldId="296"/>
            <ac:spMk id="82" creationId="{D35EADA6-8D69-AB34-9D8C-A1EA67737337}"/>
          </ac:spMkLst>
        </pc:spChg>
        <pc:spChg chg="del">
          <ac:chgData name="#CUI SHUAIWEN#" userId="35a196ea-bcb8-475e-86cf-0b9eaca8a48f" providerId="ADAL" clId="{8384EBD7-1C15-4FB6-9C85-020517F8A006}" dt="2024-05-07T06:05:24.933" v="253" actId="478"/>
          <ac:spMkLst>
            <pc:docMk/>
            <pc:sldMk cId="1186332674" sldId="296"/>
            <ac:spMk id="83" creationId="{5FE6072A-B74F-A3BC-4A39-62BD3BEFF6CC}"/>
          </ac:spMkLst>
        </pc:spChg>
        <pc:spChg chg="del">
          <ac:chgData name="#CUI SHUAIWEN#" userId="35a196ea-bcb8-475e-86cf-0b9eaca8a48f" providerId="ADAL" clId="{8384EBD7-1C15-4FB6-9C85-020517F8A006}" dt="2024-05-07T06:05:24.933" v="253" actId="478"/>
          <ac:spMkLst>
            <pc:docMk/>
            <pc:sldMk cId="1186332674" sldId="296"/>
            <ac:spMk id="85" creationId="{33471AB2-EA9F-7378-F642-C0B57D7B0A00}"/>
          </ac:spMkLst>
        </pc:spChg>
        <pc:spChg chg="del">
          <ac:chgData name="#CUI SHUAIWEN#" userId="35a196ea-bcb8-475e-86cf-0b9eaca8a48f" providerId="ADAL" clId="{8384EBD7-1C15-4FB6-9C85-020517F8A006}" dt="2024-05-07T06:05:24.933" v="253" actId="478"/>
          <ac:spMkLst>
            <pc:docMk/>
            <pc:sldMk cId="1186332674" sldId="296"/>
            <ac:spMk id="86" creationId="{45A67AA0-76F6-79AB-E21C-9EE74ABD4047}"/>
          </ac:spMkLst>
        </pc:spChg>
        <pc:spChg chg="del">
          <ac:chgData name="#CUI SHUAIWEN#" userId="35a196ea-bcb8-475e-86cf-0b9eaca8a48f" providerId="ADAL" clId="{8384EBD7-1C15-4FB6-9C85-020517F8A006}" dt="2024-05-07T06:05:24.933" v="253" actId="478"/>
          <ac:spMkLst>
            <pc:docMk/>
            <pc:sldMk cId="1186332674" sldId="296"/>
            <ac:spMk id="90" creationId="{0BF387E7-543D-4CB6-955C-61B6B4CECD42}"/>
          </ac:spMkLst>
        </pc:spChg>
        <pc:spChg chg="del">
          <ac:chgData name="#CUI SHUAIWEN#" userId="35a196ea-bcb8-475e-86cf-0b9eaca8a48f" providerId="ADAL" clId="{8384EBD7-1C15-4FB6-9C85-020517F8A006}" dt="2024-05-07T06:05:24.933" v="253" actId="478"/>
          <ac:spMkLst>
            <pc:docMk/>
            <pc:sldMk cId="1186332674" sldId="296"/>
            <ac:spMk id="91" creationId="{312D72E1-0B22-6EE3-CACE-76CF903BAE43}"/>
          </ac:spMkLst>
        </pc:spChg>
        <pc:spChg chg="del">
          <ac:chgData name="#CUI SHUAIWEN#" userId="35a196ea-bcb8-475e-86cf-0b9eaca8a48f" providerId="ADAL" clId="{8384EBD7-1C15-4FB6-9C85-020517F8A006}" dt="2024-05-07T06:05:24.933" v="253" actId="478"/>
          <ac:spMkLst>
            <pc:docMk/>
            <pc:sldMk cId="1186332674" sldId="296"/>
            <ac:spMk id="94" creationId="{6A355761-FA4D-0019-F385-5787444EDC21}"/>
          </ac:spMkLst>
        </pc:spChg>
        <pc:spChg chg="del">
          <ac:chgData name="#CUI SHUAIWEN#" userId="35a196ea-bcb8-475e-86cf-0b9eaca8a48f" providerId="ADAL" clId="{8384EBD7-1C15-4FB6-9C85-020517F8A006}" dt="2024-05-07T06:05:24.933" v="253" actId="478"/>
          <ac:spMkLst>
            <pc:docMk/>
            <pc:sldMk cId="1186332674" sldId="296"/>
            <ac:spMk id="95" creationId="{E5BB4D9B-CB33-E5BA-79B3-CFE302B10CC8}"/>
          </ac:spMkLst>
        </pc:spChg>
        <pc:spChg chg="del">
          <ac:chgData name="#CUI SHUAIWEN#" userId="35a196ea-bcb8-475e-86cf-0b9eaca8a48f" providerId="ADAL" clId="{8384EBD7-1C15-4FB6-9C85-020517F8A006}" dt="2024-05-07T06:05:24.933" v="253" actId="478"/>
          <ac:spMkLst>
            <pc:docMk/>
            <pc:sldMk cId="1186332674" sldId="296"/>
            <ac:spMk id="97" creationId="{85F0A568-AE70-9720-5C71-85DAD5FA77BD}"/>
          </ac:spMkLst>
        </pc:spChg>
        <pc:spChg chg="del">
          <ac:chgData name="#CUI SHUAIWEN#" userId="35a196ea-bcb8-475e-86cf-0b9eaca8a48f" providerId="ADAL" clId="{8384EBD7-1C15-4FB6-9C85-020517F8A006}" dt="2024-05-07T06:05:24.933" v="253" actId="478"/>
          <ac:spMkLst>
            <pc:docMk/>
            <pc:sldMk cId="1186332674" sldId="296"/>
            <ac:spMk id="183" creationId="{2DCC187F-2683-F0CC-B1B5-48BA8FF25CD2}"/>
          </ac:spMkLst>
        </pc:spChg>
        <pc:spChg chg="del">
          <ac:chgData name="#CUI SHUAIWEN#" userId="35a196ea-bcb8-475e-86cf-0b9eaca8a48f" providerId="ADAL" clId="{8384EBD7-1C15-4FB6-9C85-020517F8A006}" dt="2024-05-07T06:05:24.933" v="253" actId="478"/>
          <ac:spMkLst>
            <pc:docMk/>
            <pc:sldMk cId="1186332674" sldId="296"/>
            <ac:spMk id="184" creationId="{5CA19F60-EB40-D630-CB69-AAE9F83B738C}"/>
          </ac:spMkLst>
        </pc:spChg>
        <pc:spChg chg="mod">
          <ac:chgData name="#CUI SHUAIWEN#" userId="35a196ea-bcb8-475e-86cf-0b9eaca8a48f" providerId="ADAL" clId="{8384EBD7-1C15-4FB6-9C85-020517F8A006}" dt="2024-05-07T06:06:56.508" v="286" actId="1076"/>
          <ac:spMkLst>
            <pc:docMk/>
            <pc:sldMk cId="1186332674" sldId="296"/>
            <ac:spMk id="185" creationId="{A2383837-2575-0C34-3DF6-C8F1B3D74A06}"/>
          </ac:spMkLst>
        </pc:spChg>
        <pc:grpChg chg="add mod">
          <ac:chgData name="#CUI SHUAIWEN#" userId="35a196ea-bcb8-475e-86cf-0b9eaca8a48f" providerId="ADAL" clId="{8384EBD7-1C15-4FB6-9C85-020517F8A006}" dt="2024-05-07T06:06:23.744" v="277" actId="164"/>
          <ac:grpSpMkLst>
            <pc:docMk/>
            <pc:sldMk cId="1186332674" sldId="296"/>
            <ac:grpSpMk id="10" creationId="{56523F26-9586-BD93-DCFD-56F334592FBA}"/>
          </ac:grpSpMkLst>
        </pc:grpChg>
        <pc:grpChg chg="add mod">
          <ac:chgData name="#CUI SHUAIWEN#" userId="35a196ea-bcb8-475e-86cf-0b9eaca8a48f" providerId="ADAL" clId="{8384EBD7-1C15-4FB6-9C85-020517F8A006}" dt="2024-05-07T06:06:27.383" v="278" actId="164"/>
          <ac:grpSpMkLst>
            <pc:docMk/>
            <pc:sldMk cId="1186332674" sldId="296"/>
            <ac:grpSpMk id="12" creationId="{29419A6C-7705-E4E4-7C67-9E7E9AF47A18}"/>
          </ac:grpSpMkLst>
        </pc:grpChg>
        <pc:grpChg chg="add mod">
          <ac:chgData name="#CUI SHUAIWEN#" userId="35a196ea-bcb8-475e-86cf-0b9eaca8a48f" providerId="ADAL" clId="{8384EBD7-1C15-4FB6-9C85-020517F8A006}" dt="2024-05-07T06:06:34.956" v="280" actId="1076"/>
          <ac:grpSpMkLst>
            <pc:docMk/>
            <pc:sldMk cId="1186332674" sldId="296"/>
            <ac:grpSpMk id="13" creationId="{3053B6CD-E4BB-AC37-2E93-B14ED8B11745}"/>
          </ac:grpSpMkLst>
        </pc:grpChg>
        <pc:grpChg chg="add mod">
          <ac:chgData name="#CUI SHUAIWEN#" userId="35a196ea-bcb8-475e-86cf-0b9eaca8a48f" providerId="ADAL" clId="{8384EBD7-1C15-4FB6-9C85-020517F8A006}" dt="2024-05-07T06:06:39.680" v="282" actId="1076"/>
          <ac:grpSpMkLst>
            <pc:docMk/>
            <pc:sldMk cId="1186332674" sldId="296"/>
            <ac:grpSpMk id="17" creationId="{EC97B9B4-C35B-6DBE-B042-34AC7152471B}"/>
          </ac:grpSpMkLst>
        </pc:grpChg>
        <pc:grpChg chg="add mod">
          <ac:chgData name="#CUI SHUAIWEN#" userId="35a196ea-bcb8-475e-86cf-0b9eaca8a48f" providerId="ADAL" clId="{8384EBD7-1C15-4FB6-9C85-020517F8A006}" dt="2024-05-07T06:06:44.705" v="284" actId="1076"/>
          <ac:grpSpMkLst>
            <pc:docMk/>
            <pc:sldMk cId="1186332674" sldId="296"/>
            <ac:grpSpMk id="23" creationId="{54771676-610D-0DA1-E2C5-0364B28AF561}"/>
          </ac:grpSpMkLst>
        </pc:grpChg>
        <pc:grpChg chg="del">
          <ac:chgData name="#CUI SHUAIWEN#" userId="35a196ea-bcb8-475e-86cf-0b9eaca8a48f" providerId="ADAL" clId="{8384EBD7-1C15-4FB6-9C85-020517F8A006}" dt="2024-05-07T06:05:38.665" v="257" actId="165"/>
          <ac:grpSpMkLst>
            <pc:docMk/>
            <pc:sldMk cId="1186332674" sldId="296"/>
            <ac:grpSpMk id="26" creationId="{7BFD0CF2-D376-DEC9-4882-DCC534D49606}"/>
          </ac:grpSpMkLst>
        </pc:grpChg>
        <pc:grpChg chg="add del">
          <ac:chgData name="#CUI SHUAIWEN#" userId="35a196ea-bcb8-475e-86cf-0b9eaca8a48f" providerId="ADAL" clId="{8384EBD7-1C15-4FB6-9C85-020517F8A006}" dt="2024-05-07T06:05:41.412" v="258" actId="165"/>
          <ac:grpSpMkLst>
            <pc:docMk/>
            <pc:sldMk cId="1186332674" sldId="296"/>
            <ac:grpSpMk id="27" creationId="{AD0A81A7-FC86-6FA1-67C6-142CD9631BDA}"/>
          </ac:grpSpMkLst>
        </pc:grpChg>
        <pc:grpChg chg="del">
          <ac:chgData name="#CUI SHUAIWEN#" userId="35a196ea-bcb8-475e-86cf-0b9eaca8a48f" providerId="ADAL" clId="{8384EBD7-1C15-4FB6-9C85-020517F8A006}" dt="2024-05-07T06:05:44.034" v="261" actId="478"/>
          <ac:grpSpMkLst>
            <pc:docMk/>
            <pc:sldMk cId="1186332674" sldId="296"/>
            <ac:grpSpMk id="28" creationId="{D7E6E192-FDEE-E534-5876-7D805BC1E37F}"/>
          </ac:grpSpMkLst>
        </pc:grpChg>
        <pc:grpChg chg="del">
          <ac:chgData name="#CUI SHUAIWEN#" userId="35a196ea-bcb8-475e-86cf-0b9eaca8a48f" providerId="ADAL" clId="{8384EBD7-1C15-4FB6-9C85-020517F8A006}" dt="2024-05-07T06:05:42.765" v="259" actId="478"/>
          <ac:grpSpMkLst>
            <pc:docMk/>
            <pc:sldMk cId="1186332674" sldId="296"/>
            <ac:grpSpMk id="31" creationId="{054D40AC-A62E-396E-ABB6-7507DFA7626E}"/>
          </ac:grpSpMkLst>
        </pc:grpChg>
        <pc:grpChg chg="del">
          <ac:chgData name="#CUI SHUAIWEN#" userId="35a196ea-bcb8-475e-86cf-0b9eaca8a48f" providerId="ADAL" clId="{8384EBD7-1C15-4FB6-9C85-020517F8A006}" dt="2024-05-07T06:05:43.431" v="260" actId="478"/>
          <ac:grpSpMkLst>
            <pc:docMk/>
            <pc:sldMk cId="1186332674" sldId="296"/>
            <ac:grpSpMk id="34" creationId="{EA299EFB-DFEE-7BDF-4089-BA6FBEF015D5}"/>
          </ac:grpSpMkLst>
        </pc:grpChg>
        <pc:picChg chg="mod ord topLvl">
          <ac:chgData name="#CUI SHUAIWEN#" userId="35a196ea-bcb8-475e-86cf-0b9eaca8a48f" providerId="ADAL" clId="{8384EBD7-1C15-4FB6-9C85-020517F8A006}" dt="2024-05-07T06:06:27.383" v="278" actId="164"/>
          <ac:picMkLst>
            <pc:docMk/>
            <pc:sldMk cId="1186332674" sldId="296"/>
            <ac:picMk id="2" creationId="{436BB62C-4522-7742-2DC6-8527E4C94954}"/>
          </ac:picMkLst>
        </pc:picChg>
        <pc:picChg chg="mod">
          <ac:chgData name="#CUI SHUAIWEN#" userId="35a196ea-bcb8-475e-86cf-0b9eaca8a48f" providerId="ADAL" clId="{8384EBD7-1C15-4FB6-9C85-020517F8A006}" dt="2024-05-07T06:06:29.896" v="279"/>
          <ac:picMkLst>
            <pc:docMk/>
            <pc:sldMk cId="1186332674" sldId="296"/>
            <ac:picMk id="15" creationId="{93A33AF4-4808-F26A-27C2-902B688E1B29}"/>
          </ac:picMkLst>
        </pc:picChg>
        <pc:picChg chg="mod ord topLvl">
          <ac:chgData name="#CUI SHUAIWEN#" userId="35a196ea-bcb8-475e-86cf-0b9eaca8a48f" providerId="ADAL" clId="{8384EBD7-1C15-4FB6-9C85-020517F8A006}" dt="2024-05-07T06:06:23.744" v="277" actId="164"/>
          <ac:picMkLst>
            <pc:docMk/>
            <pc:sldMk cId="1186332674" sldId="296"/>
            <ac:picMk id="18" creationId="{3AAEE760-ADA1-51F1-F98A-6287E244C7E2}"/>
          </ac:picMkLst>
        </pc:picChg>
        <pc:picChg chg="mod">
          <ac:chgData name="#CUI SHUAIWEN#" userId="35a196ea-bcb8-475e-86cf-0b9eaca8a48f" providerId="ADAL" clId="{8384EBD7-1C15-4FB6-9C85-020517F8A006}" dt="2024-05-07T06:06:36.072" v="281"/>
          <ac:picMkLst>
            <pc:docMk/>
            <pc:sldMk cId="1186332674" sldId="296"/>
            <ac:picMk id="22" creationId="{2E2A21A0-08C2-013C-D67A-F4D1DD8E53E6}"/>
          </ac:picMkLst>
        </pc:picChg>
        <pc:picChg chg="mod">
          <ac:chgData name="#CUI SHUAIWEN#" userId="35a196ea-bcb8-475e-86cf-0b9eaca8a48f" providerId="ADAL" clId="{8384EBD7-1C15-4FB6-9C85-020517F8A006}" dt="2024-05-07T06:06:41.278" v="283"/>
          <ac:picMkLst>
            <pc:docMk/>
            <pc:sldMk cId="1186332674" sldId="296"/>
            <ac:picMk id="25" creationId="{0E409956-9ABB-0CE9-AD98-150255BB2215}"/>
          </ac:picMkLst>
        </pc:picChg>
        <pc:picChg chg="ord">
          <ac:chgData name="#CUI SHUAIWEN#" userId="35a196ea-bcb8-475e-86cf-0b9eaca8a48f" providerId="ADAL" clId="{8384EBD7-1C15-4FB6-9C85-020517F8A006}" dt="2024-05-07T06:08:02.750" v="317" actId="166"/>
          <ac:picMkLst>
            <pc:docMk/>
            <pc:sldMk cId="1186332674" sldId="296"/>
            <ac:picMk id="40" creationId="{CF91D59C-A1CA-F9FF-1BA5-435D99F23D83}"/>
          </ac:picMkLst>
        </pc:picChg>
        <pc:picChg chg="ord">
          <ac:chgData name="#CUI SHUAIWEN#" userId="35a196ea-bcb8-475e-86cf-0b9eaca8a48f" providerId="ADAL" clId="{8384EBD7-1C15-4FB6-9C85-020517F8A006}" dt="2024-05-07T06:08:02.750" v="317" actId="166"/>
          <ac:picMkLst>
            <pc:docMk/>
            <pc:sldMk cId="1186332674" sldId="296"/>
            <ac:picMk id="41" creationId="{33B48BDA-770A-3635-2C2F-9D3572675C99}"/>
          </ac:picMkLst>
        </pc:picChg>
        <pc:picChg chg="ord">
          <ac:chgData name="#CUI SHUAIWEN#" userId="35a196ea-bcb8-475e-86cf-0b9eaca8a48f" providerId="ADAL" clId="{8384EBD7-1C15-4FB6-9C85-020517F8A006}" dt="2024-05-07T06:08:02.750" v="317" actId="166"/>
          <ac:picMkLst>
            <pc:docMk/>
            <pc:sldMk cId="1186332674" sldId="296"/>
            <ac:picMk id="42" creationId="{2B350448-BD06-7CF0-0E5F-055717126ED1}"/>
          </ac:picMkLst>
        </pc:picChg>
        <pc:picChg chg="ord">
          <ac:chgData name="#CUI SHUAIWEN#" userId="35a196ea-bcb8-475e-86cf-0b9eaca8a48f" providerId="ADAL" clId="{8384EBD7-1C15-4FB6-9C85-020517F8A006}" dt="2024-05-07T06:08:02.750" v="317" actId="166"/>
          <ac:picMkLst>
            <pc:docMk/>
            <pc:sldMk cId="1186332674" sldId="296"/>
            <ac:picMk id="43" creationId="{826A72BD-CD64-7587-81CE-8E175FF60BDB}"/>
          </ac:picMkLst>
        </pc:picChg>
        <pc:picChg chg="ord">
          <ac:chgData name="#CUI SHUAIWEN#" userId="35a196ea-bcb8-475e-86cf-0b9eaca8a48f" providerId="ADAL" clId="{8384EBD7-1C15-4FB6-9C85-020517F8A006}" dt="2024-05-07T06:08:02.750" v="317" actId="166"/>
          <ac:picMkLst>
            <pc:docMk/>
            <pc:sldMk cId="1186332674" sldId="296"/>
            <ac:picMk id="44" creationId="{F4593128-77AB-402B-435F-291EACBC25D4}"/>
          </ac:picMkLst>
        </pc:picChg>
        <pc:picChg chg="ord">
          <ac:chgData name="#CUI SHUAIWEN#" userId="35a196ea-bcb8-475e-86cf-0b9eaca8a48f" providerId="ADAL" clId="{8384EBD7-1C15-4FB6-9C85-020517F8A006}" dt="2024-05-07T06:08:02.750" v="317" actId="166"/>
          <ac:picMkLst>
            <pc:docMk/>
            <pc:sldMk cId="1186332674" sldId="296"/>
            <ac:picMk id="64" creationId="{7A7BF4FD-0AC8-30D7-2057-676071E1FFCF}"/>
          </ac:picMkLst>
        </pc:picChg>
        <pc:picChg chg="ord">
          <ac:chgData name="#CUI SHUAIWEN#" userId="35a196ea-bcb8-475e-86cf-0b9eaca8a48f" providerId="ADAL" clId="{8384EBD7-1C15-4FB6-9C85-020517F8A006}" dt="2024-05-07T06:08:02.750" v="317" actId="166"/>
          <ac:picMkLst>
            <pc:docMk/>
            <pc:sldMk cId="1186332674" sldId="296"/>
            <ac:picMk id="65" creationId="{634342C4-C761-FD90-76BE-CBF41D1A2289}"/>
          </ac:picMkLst>
        </pc:picChg>
        <pc:picChg chg="del">
          <ac:chgData name="#CUI SHUAIWEN#" userId="35a196ea-bcb8-475e-86cf-0b9eaca8a48f" providerId="ADAL" clId="{8384EBD7-1C15-4FB6-9C85-020517F8A006}" dt="2024-05-07T06:05:24.933" v="253" actId="478"/>
          <ac:picMkLst>
            <pc:docMk/>
            <pc:sldMk cId="1186332674" sldId="296"/>
            <ac:picMk id="72" creationId="{98E80C6C-0ABF-946B-12B9-1D2040A36083}"/>
          </ac:picMkLst>
        </pc:picChg>
        <pc:picChg chg="del">
          <ac:chgData name="#CUI SHUAIWEN#" userId="35a196ea-bcb8-475e-86cf-0b9eaca8a48f" providerId="ADAL" clId="{8384EBD7-1C15-4FB6-9C85-020517F8A006}" dt="2024-05-07T06:05:24.933" v="253" actId="478"/>
          <ac:picMkLst>
            <pc:docMk/>
            <pc:sldMk cId="1186332674" sldId="296"/>
            <ac:picMk id="73" creationId="{8CBA175E-AEFF-1882-7D5F-EEC1968FC792}"/>
          </ac:picMkLst>
        </pc:picChg>
        <pc:picChg chg="del">
          <ac:chgData name="#CUI SHUAIWEN#" userId="35a196ea-bcb8-475e-86cf-0b9eaca8a48f" providerId="ADAL" clId="{8384EBD7-1C15-4FB6-9C85-020517F8A006}" dt="2024-05-07T06:05:24.933" v="253" actId="478"/>
          <ac:picMkLst>
            <pc:docMk/>
            <pc:sldMk cId="1186332674" sldId="296"/>
            <ac:picMk id="74" creationId="{1B0B1467-EBBF-40C8-FE5E-4DADD2CDB849}"/>
          </ac:picMkLst>
        </pc:picChg>
        <pc:picChg chg="del">
          <ac:chgData name="#CUI SHUAIWEN#" userId="35a196ea-bcb8-475e-86cf-0b9eaca8a48f" providerId="ADAL" clId="{8384EBD7-1C15-4FB6-9C85-020517F8A006}" dt="2024-05-07T06:05:24.933" v="253" actId="478"/>
          <ac:picMkLst>
            <pc:docMk/>
            <pc:sldMk cId="1186332674" sldId="296"/>
            <ac:picMk id="75" creationId="{71C13AD6-CCE3-004F-45E8-1AF3112EB5D9}"/>
          </ac:picMkLst>
        </pc:picChg>
        <pc:picChg chg="del">
          <ac:chgData name="#CUI SHUAIWEN#" userId="35a196ea-bcb8-475e-86cf-0b9eaca8a48f" providerId="ADAL" clId="{8384EBD7-1C15-4FB6-9C85-020517F8A006}" dt="2024-05-07T06:05:24.933" v="253" actId="478"/>
          <ac:picMkLst>
            <pc:docMk/>
            <pc:sldMk cId="1186332674" sldId="296"/>
            <ac:picMk id="76" creationId="{9768E4F9-887A-7C28-0E5B-DBB664FD2D83}"/>
          </ac:picMkLst>
        </pc:picChg>
        <pc:picChg chg="del">
          <ac:chgData name="#CUI SHUAIWEN#" userId="35a196ea-bcb8-475e-86cf-0b9eaca8a48f" providerId="ADAL" clId="{8384EBD7-1C15-4FB6-9C85-020517F8A006}" dt="2024-05-07T06:05:24.933" v="253" actId="478"/>
          <ac:picMkLst>
            <pc:docMk/>
            <pc:sldMk cId="1186332674" sldId="296"/>
            <ac:picMk id="77" creationId="{AF4212EC-DE98-6CDC-C020-C1767CF5467B}"/>
          </ac:picMkLst>
        </pc:picChg>
        <pc:picChg chg="del">
          <ac:chgData name="#CUI SHUAIWEN#" userId="35a196ea-bcb8-475e-86cf-0b9eaca8a48f" providerId="ADAL" clId="{8384EBD7-1C15-4FB6-9C85-020517F8A006}" dt="2024-05-07T06:05:24.933" v="253" actId="478"/>
          <ac:picMkLst>
            <pc:docMk/>
            <pc:sldMk cId="1186332674" sldId="296"/>
            <ac:picMk id="87" creationId="{17BE53A1-88BF-B627-1308-9673E17FFC5B}"/>
          </ac:picMkLst>
        </pc:picChg>
        <pc:picChg chg="del">
          <ac:chgData name="#CUI SHUAIWEN#" userId="35a196ea-bcb8-475e-86cf-0b9eaca8a48f" providerId="ADAL" clId="{8384EBD7-1C15-4FB6-9C85-020517F8A006}" dt="2024-05-07T06:05:24.933" v="253" actId="478"/>
          <ac:picMkLst>
            <pc:docMk/>
            <pc:sldMk cId="1186332674" sldId="296"/>
            <ac:picMk id="88" creationId="{C27FC580-0E8B-6C89-E775-D98C3A40ED13}"/>
          </ac:picMkLst>
        </pc:picChg>
        <pc:picChg chg="del">
          <ac:chgData name="#CUI SHUAIWEN#" userId="35a196ea-bcb8-475e-86cf-0b9eaca8a48f" providerId="ADAL" clId="{8384EBD7-1C15-4FB6-9C85-020517F8A006}" dt="2024-05-07T06:05:24.933" v="253" actId="478"/>
          <ac:picMkLst>
            <pc:docMk/>
            <pc:sldMk cId="1186332674" sldId="296"/>
            <ac:picMk id="89" creationId="{C717F6A7-B1F0-3FD5-30CF-363A48FE60B0}"/>
          </ac:picMkLst>
        </pc:picChg>
        <pc:picChg chg="del">
          <ac:chgData name="#CUI SHUAIWEN#" userId="35a196ea-bcb8-475e-86cf-0b9eaca8a48f" providerId="ADAL" clId="{8384EBD7-1C15-4FB6-9C85-020517F8A006}" dt="2024-05-07T06:05:24.933" v="253" actId="478"/>
          <ac:picMkLst>
            <pc:docMk/>
            <pc:sldMk cId="1186332674" sldId="296"/>
            <ac:picMk id="92" creationId="{444D51EF-974B-FA27-9684-20EA0EC9580C}"/>
          </ac:picMkLst>
        </pc:picChg>
        <pc:picChg chg="del">
          <ac:chgData name="#CUI SHUAIWEN#" userId="35a196ea-bcb8-475e-86cf-0b9eaca8a48f" providerId="ADAL" clId="{8384EBD7-1C15-4FB6-9C85-020517F8A006}" dt="2024-05-07T06:05:24.933" v="253" actId="478"/>
          <ac:picMkLst>
            <pc:docMk/>
            <pc:sldMk cId="1186332674" sldId="296"/>
            <ac:picMk id="93" creationId="{2AD5A651-6B58-35F5-2997-19DC3E94E436}"/>
          </ac:picMkLst>
        </pc:picChg>
        <pc:picChg chg="del">
          <ac:chgData name="#CUI SHUAIWEN#" userId="35a196ea-bcb8-475e-86cf-0b9eaca8a48f" providerId="ADAL" clId="{8384EBD7-1C15-4FB6-9C85-020517F8A006}" dt="2024-05-07T06:05:24.933" v="253" actId="478"/>
          <ac:picMkLst>
            <pc:docMk/>
            <pc:sldMk cId="1186332674" sldId="296"/>
            <ac:picMk id="96" creationId="{210D65C8-7797-05EE-9AA9-2B044D534E81}"/>
          </ac:picMkLst>
        </pc:picChg>
        <pc:picChg chg="mod">
          <ac:chgData name="#CUI SHUAIWEN#" userId="35a196ea-bcb8-475e-86cf-0b9eaca8a48f" providerId="ADAL" clId="{8384EBD7-1C15-4FB6-9C85-020517F8A006}" dt="2024-05-07T06:06:56.508" v="286" actId="1076"/>
          <ac:picMkLst>
            <pc:docMk/>
            <pc:sldMk cId="1186332674" sldId="296"/>
            <ac:picMk id="111" creationId="{6030B2DD-B07E-80F3-5AA0-DA0FDF50D363}"/>
          </ac:picMkLst>
        </pc:picChg>
        <pc:picChg chg="mod">
          <ac:chgData name="#CUI SHUAIWEN#" userId="35a196ea-bcb8-475e-86cf-0b9eaca8a48f" providerId="ADAL" clId="{8384EBD7-1C15-4FB6-9C85-020517F8A006}" dt="2024-05-07T06:06:56.508" v="286" actId="1076"/>
          <ac:picMkLst>
            <pc:docMk/>
            <pc:sldMk cId="1186332674" sldId="296"/>
            <ac:picMk id="112" creationId="{46F0F971-B22B-B2DB-C707-AF4B6E57873C}"/>
          </ac:picMkLst>
        </pc:picChg>
        <pc:picChg chg="mod">
          <ac:chgData name="#CUI SHUAIWEN#" userId="35a196ea-bcb8-475e-86cf-0b9eaca8a48f" providerId="ADAL" clId="{8384EBD7-1C15-4FB6-9C85-020517F8A006}" dt="2024-05-07T06:06:56.508" v="286" actId="1076"/>
          <ac:picMkLst>
            <pc:docMk/>
            <pc:sldMk cId="1186332674" sldId="296"/>
            <ac:picMk id="114" creationId="{C8C1D8BB-5DC8-04B6-A23F-B1A8E3C0BC10}"/>
          </ac:picMkLst>
        </pc:picChg>
        <pc:picChg chg="mod">
          <ac:chgData name="#CUI SHUAIWEN#" userId="35a196ea-bcb8-475e-86cf-0b9eaca8a48f" providerId="ADAL" clId="{8384EBD7-1C15-4FB6-9C85-020517F8A006}" dt="2024-05-07T06:06:56.508" v="286" actId="1076"/>
          <ac:picMkLst>
            <pc:docMk/>
            <pc:sldMk cId="1186332674" sldId="296"/>
            <ac:picMk id="115" creationId="{86EA274C-CCF4-1325-23BF-8A5E96E7C573}"/>
          </ac:picMkLst>
        </pc:picChg>
        <pc:picChg chg="mod">
          <ac:chgData name="#CUI SHUAIWEN#" userId="35a196ea-bcb8-475e-86cf-0b9eaca8a48f" providerId="ADAL" clId="{8384EBD7-1C15-4FB6-9C85-020517F8A006}" dt="2024-05-07T06:06:56.508" v="286" actId="1076"/>
          <ac:picMkLst>
            <pc:docMk/>
            <pc:sldMk cId="1186332674" sldId="296"/>
            <ac:picMk id="116" creationId="{AFF8D419-B05A-386C-8C36-72B1B4578309}"/>
          </ac:picMkLst>
        </pc:picChg>
        <pc:picChg chg="mod">
          <ac:chgData name="#CUI SHUAIWEN#" userId="35a196ea-bcb8-475e-86cf-0b9eaca8a48f" providerId="ADAL" clId="{8384EBD7-1C15-4FB6-9C85-020517F8A006}" dt="2024-05-07T06:06:56.508" v="286" actId="1076"/>
          <ac:picMkLst>
            <pc:docMk/>
            <pc:sldMk cId="1186332674" sldId="296"/>
            <ac:picMk id="117" creationId="{6E8D997E-15F5-3D4B-6388-657AEA120615}"/>
          </ac:picMkLst>
        </pc:picChg>
        <pc:picChg chg="mod">
          <ac:chgData name="#CUI SHUAIWEN#" userId="35a196ea-bcb8-475e-86cf-0b9eaca8a48f" providerId="ADAL" clId="{8384EBD7-1C15-4FB6-9C85-020517F8A006}" dt="2024-05-07T06:06:56.508" v="286" actId="1076"/>
          <ac:picMkLst>
            <pc:docMk/>
            <pc:sldMk cId="1186332674" sldId="296"/>
            <ac:picMk id="124" creationId="{E4051989-FCCD-D24C-F9CB-88C5776ED355}"/>
          </ac:picMkLst>
        </pc:picChg>
        <pc:picChg chg="mod">
          <ac:chgData name="#CUI SHUAIWEN#" userId="35a196ea-bcb8-475e-86cf-0b9eaca8a48f" providerId="ADAL" clId="{8384EBD7-1C15-4FB6-9C85-020517F8A006}" dt="2024-05-07T06:06:56.508" v="286" actId="1076"/>
          <ac:picMkLst>
            <pc:docMk/>
            <pc:sldMk cId="1186332674" sldId="296"/>
            <ac:picMk id="125" creationId="{DF3EF31A-C5D8-C47F-44C1-72C38DE46740}"/>
          </ac:picMkLst>
        </pc:picChg>
        <pc:cxnChg chg="add mod">
          <ac:chgData name="#CUI SHUAIWEN#" userId="35a196ea-bcb8-475e-86cf-0b9eaca8a48f" providerId="ADAL" clId="{8384EBD7-1C15-4FB6-9C85-020517F8A006}" dt="2024-05-07T06:06:51.397" v="285" actId="14100"/>
          <ac:cxnSpMkLst>
            <pc:docMk/>
            <pc:sldMk cId="1186332674" sldId="296"/>
            <ac:cxnSpMk id="3" creationId="{A1B45C40-0F9F-867D-79F8-0D9026C523D1}"/>
          </ac:cxnSpMkLst>
        </pc:cxnChg>
        <pc:cxnChg chg="add mod">
          <ac:chgData name="#CUI SHUAIWEN#" userId="35a196ea-bcb8-475e-86cf-0b9eaca8a48f" providerId="ADAL" clId="{8384EBD7-1C15-4FB6-9C85-020517F8A006}" dt="2024-05-07T06:06:27.383" v="278" actId="164"/>
          <ac:cxnSpMkLst>
            <pc:docMk/>
            <pc:sldMk cId="1186332674" sldId="296"/>
            <ac:cxnSpMk id="5" creationId="{0136900A-7D7B-AE62-E9A1-E9811537F999}"/>
          </ac:cxnSpMkLst>
        </pc:cxnChg>
        <pc:cxnChg chg="del">
          <ac:chgData name="#CUI SHUAIWEN#" userId="35a196ea-bcb8-475e-86cf-0b9eaca8a48f" providerId="ADAL" clId="{8384EBD7-1C15-4FB6-9C85-020517F8A006}" dt="2024-05-07T06:05:31.324" v="254" actId="478"/>
          <ac:cxnSpMkLst>
            <pc:docMk/>
            <pc:sldMk cId="1186332674" sldId="296"/>
            <ac:cxnSpMk id="6" creationId="{7F650EA3-DB89-C8BF-D001-A8C56A949E59}"/>
          </ac:cxnSpMkLst>
        </pc:cxnChg>
        <pc:cxnChg chg="add mod">
          <ac:chgData name="#CUI SHUAIWEN#" userId="35a196ea-bcb8-475e-86cf-0b9eaca8a48f" providerId="ADAL" clId="{8384EBD7-1C15-4FB6-9C85-020517F8A006}" dt="2024-05-07T06:06:23.744" v="277" actId="164"/>
          <ac:cxnSpMkLst>
            <pc:docMk/>
            <pc:sldMk cId="1186332674" sldId="296"/>
            <ac:cxnSpMk id="9" creationId="{26331CD7-DCE7-B55A-9EA6-5BDFEACB9431}"/>
          </ac:cxnSpMkLst>
        </pc:cxnChg>
        <pc:cxnChg chg="mod">
          <ac:chgData name="#CUI SHUAIWEN#" userId="35a196ea-bcb8-475e-86cf-0b9eaca8a48f" providerId="ADAL" clId="{8384EBD7-1C15-4FB6-9C85-020517F8A006}" dt="2024-05-07T06:06:29.896" v="279"/>
          <ac:cxnSpMkLst>
            <pc:docMk/>
            <pc:sldMk cId="1186332674" sldId="296"/>
            <ac:cxnSpMk id="14" creationId="{A736C84B-E28E-4914-4BEE-E49EB4FAD77C}"/>
          </ac:cxnSpMkLst>
        </pc:cxnChg>
        <pc:cxnChg chg="del">
          <ac:chgData name="#CUI SHUAIWEN#" userId="35a196ea-bcb8-475e-86cf-0b9eaca8a48f" providerId="ADAL" clId="{8384EBD7-1C15-4FB6-9C85-020517F8A006}" dt="2024-05-07T06:05:31.324" v="254" actId="478"/>
          <ac:cxnSpMkLst>
            <pc:docMk/>
            <pc:sldMk cId="1186332674" sldId="296"/>
            <ac:cxnSpMk id="16" creationId="{E4A07FA7-31FC-7D54-5A6E-A9290B716176}"/>
          </ac:cxnSpMkLst>
        </pc:cxnChg>
        <pc:cxnChg chg="mod">
          <ac:chgData name="#CUI SHUAIWEN#" userId="35a196ea-bcb8-475e-86cf-0b9eaca8a48f" providerId="ADAL" clId="{8384EBD7-1C15-4FB6-9C85-020517F8A006}" dt="2024-05-07T06:06:36.072" v="281"/>
          <ac:cxnSpMkLst>
            <pc:docMk/>
            <pc:sldMk cId="1186332674" sldId="296"/>
            <ac:cxnSpMk id="19" creationId="{395A3DC3-9925-4792-E0DD-EFE8E6B7ADD1}"/>
          </ac:cxnSpMkLst>
        </pc:cxnChg>
        <pc:cxnChg chg="mod">
          <ac:chgData name="#CUI SHUAIWEN#" userId="35a196ea-bcb8-475e-86cf-0b9eaca8a48f" providerId="ADAL" clId="{8384EBD7-1C15-4FB6-9C85-020517F8A006}" dt="2024-05-07T06:06:41.278" v="283"/>
          <ac:cxnSpMkLst>
            <pc:docMk/>
            <pc:sldMk cId="1186332674" sldId="296"/>
            <ac:cxnSpMk id="24" creationId="{9953BCA7-743D-40FA-CFD5-103CC2A22A2D}"/>
          </ac:cxnSpMkLst>
        </pc:cxnChg>
        <pc:cxnChg chg="add mod">
          <ac:chgData name="#CUI SHUAIWEN#" userId="35a196ea-bcb8-475e-86cf-0b9eaca8a48f" providerId="ADAL" clId="{8384EBD7-1C15-4FB6-9C85-020517F8A006}" dt="2024-05-07T06:07:33.870" v="305" actId="14100"/>
          <ac:cxnSpMkLst>
            <pc:docMk/>
            <pc:sldMk cId="1186332674" sldId="296"/>
            <ac:cxnSpMk id="38" creationId="{C68CDFAC-25FA-06B7-63AB-6F3ABA2427F2}"/>
          </ac:cxnSpMkLst>
        </pc:cxnChg>
        <pc:cxnChg chg="add mod">
          <ac:chgData name="#CUI SHUAIWEN#" userId="35a196ea-bcb8-475e-86cf-0b9eaca8a48f" providerId="ADAL" clId="{8384EBD7-1C15-4FB6-9C85-020517F8A006}" dt="2024-05-07T06:07:31.569" v="304" actId="14100"/>
          <ac:cxnSpMkLst>
            <pc:docMk/>
            <pc:sldMk cId="1186332674" sldId="296"/>
            <ac:cxnSpMk id="46" creationId="{3DC053D5-9964-E73B-1E65-6DA6822F5670}"/>
          </ac:cxnSpMkLst>
        </pc:cxnChg>
        <pc:cxnChg chg="add mod">
          <ac:chgData name="#CUI SHUAIWEN#" userId="35a196ea-bcb8-475e-86cf-0b9eaca8a48f" providerId="ADAL" clId="{8384EBD7-1C15-4FB6-9C85-020517F8A006}" dt="2024-05-07T06:07:36.390" v="306" actId="14100"/>
          <ac:cxnSpMkLst>
            <pc:docMk/>
            <pc:sldMk cId="1186332674" sldId="296"/>
            <ac:cxnSpMk id="49" creationId="{491F51A1-E75C-807B-F140-775B1AE28FE7}"/>
          </ac:cxnSpMkLst>
        </pc:cxnChg>
        <pc:cxnChg chg="add mod">
          <ac:chgData name="#CUI SHUAIWEN#" userId="35a196ea-bcb8-475e-86cf-0b9eaca8a48f" providerId="ADAL" clId="{8384EBD7-1C15-4FB6-9C85-020517F8A006}" dt="2024-05-07T06:07:44.161" v="310" actId="14100"/>
          <ac:cxnSpMkLst>
            <pc:docMk/>
            <pc:sldMk cId="1186332674" sldId="296"/>
            <ac:cxnSpMk id="55" creationId="{233A204A-AF24-0BCB-BCAC-84C83ADF340B}"/>
          </ac:cxnSpMkLst>
        </pc:cxnChg>
        <pc:cxnChg chg="add mod">
          <ac:chgData name="#CUI SHUAIWEN#" userId="35a196ea-bcb8-475e-86cf-0b9eaca8a48f" providerId="ADAL" clId="{8384EBD7-1C15-4FB6-9C85-020517F8A006}" dt="2024-05-07T06:07:50.102" v="313" actId="14100"/>
          <ac:cxnSpMkLst>
            <pc:docMk/>
            <pc:sldMk cId="1186332674" sldId="296"/>
            <ac:cxnSpMk id="58" creationId="{87ECECF9-EE0F-2E48-D97F-7071C99B4433}"/>
          </ac:cxnSpMkLst>
        </pc:cxnChg>
        <pc:cxnChg chg="add mod">
          <ac:chgData name="#CUI SHUAIWEN#" userId="35a196ea-bcb8-475e-86cf-0b9eaca8a48f" providerId="ADAL" clId="{8384EBD7-1C15-4FB6-9C85-020517F8A006}" dt="2024-05-07T06:07:55.816" v="316" actId="14100"/>
          <ac:cxnSpMkLst>
            <pc:docMk/>
            <pc:sldMk cId="1186332674" sldId="296"/>
            <ac:cxnSpMk id="61" creationId="{F1051C6E-8030-CF72-EF1E-A3C4F4F119C6}"/>
          </ac:cxnSpMkLst>
        </pc:cxnChg>
        <pc:cxnChg chg="mod">
          <ac:chgData name="#CUI SHUAIWEN#" userId="35a196ea-bcb8-475e-86cf-0b9eaca8a48f" providerId="ADAL" clId="{8384EBD7-1C15-4FB6-9C85-020517F8A006}" dt="2024-05-07T06:06:56.508" v="286" actId="1076"/>
          <ac:cxnSpMkLst>
            <pc:docMk/>
            <pc:sldMk cId="1186332674" sldId="296"/>
            <ac:cxnSpMk id="137" creationId="{55F665D4-AF3D-54A0-0D36-F99E2991DB17}"/>
          </ac:cxnSpMkLst>
        </pc:cxnChg>
        <pc:cxnChg chg="mod">
          <ac:chgData name="#CUI SHUAIWEN#" userId="35a196ea-bcb8-475e-86cf-0b9eaca8a48f" providerId="ADAL" clId="{8384EBD7-1C15-4FB6-9C85-020517F8A006}" dt="2024-05-07T06:06:56.508" v="286" actId="1076"/>
          <ac:cxnSpMkLst>
            <pc:docMk/>
            <pc:sldMk cId="1186332674" sldId="296"/>
            <ac:cxnSpMk id="138" creationId="{DD9EED44-EFA0-C546-4684-AECADB6A137D}"/>
          </ac:cxnSpMkLst>
        </pc:cxnChg>
        <pc:cxnChg chg="mod">
          <ac:chgData name="#CUI SHUAIWEN#" userId="35a196ea-bcb8-475e-86cf-0b9eaca8a48f" providerId="ADAL" clId="{8384EBD7-1C15-4FB6-9C85-020517F8A006}" dt="2024-05-07T06:06:56.508" v="286" actId="1076"/>
          <ac:cxnSpMkLst>
            <pc:docMk/>
            <pc:sldMk cId="1186332674" sldId="296"/>
            <ac:cxnSpMk id="139" creationId="{11AF0051-B0E9-5E71-E910-60DD194E4814}"/>
          </ac:cxnSpMkLst>
        </pc:cxnChg>
        <pc:cxnChg chg="mod">
          <ac:chgData name="#CUI SHUAIWEN#" userId="35a196ea-bcb8-475e-86cf-0b9eaca8a48f" providerId="ADAL" clId="{8384EBD7-1C15-4FB6-9C85-020517F8A006}" dt="2024-05-07T06:06:56.508" v="286" actId="1076"/>
          <ac:cxnSpMkLst>
            <pc:docMk/>
            <pc:sldMk cId="1186332674" sldId="296"/>
            <ac:cxnSpMk id="141" creationId="{EDCED9CB-985A-CE5E-D61C-5F137FDD1C76}"/>
          </ac:cxnSpMkLst>
        </pc:cxnChg>
        <pc:cxnChg chg="mod">
          <ac:chgData name="#CUI SHUAIWEN#" userId="35a196ea-bcb8-475e-86cf-0b9eaca8a48f" providerId="ADAL" clId="{8384EBD7-1C15-4FB6-9C85-020517F8A006}" dt="2024-05-07T06:06:56.508" v="286" actId="1076"/>
          <ac:cxnSpMkLst>
            <pc:docMk/>
            <pc:sldMk cId="1186332674" sldId="296"/>
            <ac:cxnSpMk id="148" creationId="{27168665-753B-3708-FAF5-82CF0CD1A9F8}"/>
          </ac:cxnSpMkLst>
        </pc:cxnChg>
        <pc:cxnChg chg="mod">
          <ac:chgData name="#CUI SHUAIWEN#" userId="35a196ea-bcb8-475e-86cf-0b9eaca8a48f" providerId="ADAL" clId="{8384EBD7-1C15-4FB6-9C85-020517F8A006}" dt="2024-05-07T06:06:56.508" v="286" actId="1076"/>
          <ac:cxnSpMkLst>
            <pc:docMk/>
            <pc:sldMk cId="1186332674" sldId="296"/>
            <ac:cxnSpMk id="151" creationId="{DD669C5A-7FBD-1D94-A0F0-FC13DED2D684}"/>
          </ac:cxnSpMkLst>
        </pc:cxnChg>
        <pc:cxnChg chg="mod">
          <ac:chgData name="#CUI SHUAIWEN#" userId="35a196ea-bcb8-475e-86cf-0b9eaca8a48f" providerId="ADAL" clId="{8384EBD7-1C15-4FB6-9C85-020517F8A006}" dt="2024-05-07T06:06:56.508" v="286" actId="1076"/>
          <ac:cxnSpMkLst>
            <pc:docMk/>
            <pc:sldMk cId="1186332674" sldId="296"/>
            <ac:cxnSpMk id="154" creationId="{A96F0A4C-B214-B29A-98C3-71BC104439AA}"/>
          </ac:cxnSpMkLst>
        </pc:cxnChg>
        <pc:cxnChg chg="mod">
          <ac:chgData name="#CUI SHUAIWEN#" userId="35a196ea-bcb8-475e-86cf-0b9eaca8a48f" providerId="ADAL" clId="{8384EBD7-1C15-4FB6-9C85-020517F8A006}" dt="2024-05-07T06:06:56.508" v="286" actId="1076"/>
          <ac:cxnSpMkLst>
            <pc:docMk/>
            <pc:sldMk cId="1186332674" sldId="296"/>
            <ac:cxnSpMk id="157" creationId="{3D476F4D-6DA6-6E4B-77AF-37EBD35DCD44}"/>
          </ac:cxnSpMkLst>
        </pc:cxnChg>
        <pc:cxnChg chg="mod">
          <ac:chgData name="#CUI SHUAIWEN#" userId="35a196ea-bcb8-475e-86cf-0b9eaca8a48f" providerId="ADAL" clId="{8384EBD7-1C15-4FB6-9C85-020517F8A006}" dt="2024-05-07T06:06:56.508" v="286" actId="1076"/>
          <ac:cxnSpMkLst>
            <pc:docMk/>
            <pc:sldMk cId="1186332674" sldId="296"/>
            <ac:cxnSpMk id="160" creationId="{C0E87CEE-D4F2-9502-29F5-5372C2242BC3}"/>
          </ac:cxnSpMkLst>
        </pc:cxnChg>
        <pc:cxnChg chg="mod">
          <ac:chgData name="#CUI SHUAIWEN#" userId="35a196ea-bcb8-475e-86cf-0b9eaca8a48f" providerId="ADAL" clId="{8384EBD7-1C15-4FB6-9C85-020517F8A006}" dt="2024-05-07T06:06:56.508" v="286" actId="1076"/>
          <ac:cxnSpMkLst>
            <pc:docMk/>
            <pc:sldMk cId="1186332674" sldId="296"/>
            <ac:cxnSpMk id="163" creationId="{15902016-6A0F-FAE3-0D2C-234D432C1D57}"/>
          </ac:cxnSpMkLst>
        </pc:cxnChg>
        <pc:cxnChg chg="mod">
          <ac:chgData name="#CUI SHUAIWEN#" userId="35a196ea-bcb8-475e-86cf-0b9eaca8a48f" providerId="ADAL" clId="{8384EBD7-1C15-4FB6-9C85-020517F8A006}" dt="2024-05-07T06:06:56.508" v="286" actId="1076"/>
          <ac:cxnSpMkLst>
            <pc:docMk/>
            <pc:sldMk cId="1186332674" sldId="296"/>
            <ac:cxnSpMk id="166" creationId="{BD7C49B6-077F-1353-695F-FD2B9FAD99A2}"/>
          </ac:cxnSpMkLst>
        </pc:cxnChg>
        <pc:cxnChg chg="mod">
          <ac:chgData name="#CUI SHUAIWEN#" userId="35a196ea-bcb8-475e-86cf-0b9eaca8a48f" providerId="ADAL" clId="{8384EBD7-1C15-4FB6-9C85-020517F8A006}" dt="2024-05-07T06:06:56.508" v="286" actId="1076"/>
          <ac:cxnSpMkLst>
            <pc:docMk/>
            <pc:sldMk cId="1186332674" sldId="296"/>
            <ac:cxnSpMk id="169" creationId="{2EAB8BC6-4CF4-D7F5-A61F-BFCB6D2B294C}"/>
          </ac:cxnSpMkLst>
        </pc:cxnChg>
        <pc:cxnChg chg="mod">
          <ac:chgData name="#CUI SHUAIWEN#" userId="35a196ea-bcb8-475e-86cf-0b9eaca8a48f" providerId="ADAL" clId="{8384EBD7-1C15-4FB6-9C85-020517F8A006}" dt="2024-05-07T06:06:56.508" v="286" actId="1076"/>
          <ac:cxnSpMkLst>
            <pc:docMk/>
            <pc:sldMk cId="1186332674" sldId="296"/>
            <ac:cxnSpMk id="172" creationId="{038031C8-CAF5-05AA-1311-7B7E2E336620}"/>
          </ac:cxnSpMkLst>
        </pc:cxnChg>
        <pc:cxnChg chg="mod">
          <ac:chgData name="#CUI SHUAIWEN#" userId="35a196ea-bcb8-475e-86cf-0b9eaca8a48f" providerId="ADAL" clId="{8384EBD7-1C15-4FB6-9C85-020517F8A006}" dt="2024-05-07T06:06:56.508" v="286" actId="1076"/>
          <ac:cxnSpMkLst>
            <pc:docMk/>
            <pc:sldMk cId="1186332674" sldId="296"/>
            <ac:cxnSpMk id="175" creationId="{A4BF06D3-93B5-8819-0CCD-E661F4F17B65}"/>
          </ac:cxnSpMkLst>
        </pc:cxnChg>
        <pc:cxnChg chg="mod">
          <ac:chgData name="#CUI SHUAIWEN#" userId="35a196ea-bcb8-475e-86cf-0b9eaca8a48f" providerId="ADAL" clId="{8384EBD7-1C15-4FB6-9C85-020517F8A006}" dt="2024-05-07T06:06:56.508" v="286" actId="1076"/>
          <ac:cxnSpMkLst>
            <pc:docMk/>
            <pc:sldMk cId="1186332674" sldId="296"/>
            <ac:cxnSpMk id="178" creationId="{456ED1FA-08DF-BA06-CCCF-426196D27A1D}"/>
          </ac:cxnSpMkLst>
        </pc:cxnChg>
      </pc:sldChg>
      <pc:sldChg chg="addSp delSp modSp add mod">
        <pc:chgData name="#CUI SHUAIWEN#" userId="35a196ea-bcb8-475e-86cf-0b9eaca8a48f" providerId="ADAL" clId="{8384EBD7-1C15-4FB6-9C85-020517F8A006}" dt="2024-05-07T06:26:48.410" v="355" actId="478"/>
        <pc:sldMkLst>
          <pc:docMk/>
          <pc:sldMk cId="1326941011" sldId="297"/>
        </pc:sldMkLst>
        <pc:spChg chg="add del mod">
          <ac:chgData name="#CUI SHUAIWEN#" userId="35a196ea-bcb8-475e-86cf-0b9eaca8a48f" providerId="ADAL" clId="{8384EBD7-1C15-4FB6-9C85-020517F8A006}" dt="2024-05-07T06:26:48.410" v="355" actId="478"/>
          <ac:spMkLst>
            <pc:docMk/>
            <pc:sldMk cId="1326941011" sldId="297"/>
            <ac:spMk id="5" creationId="{CFC1F4F4-7488-0819-ADBF-A1F07E88A9C3}"/>
          </ac:spMkLst>
        </pc:spChg>
        <pc:spChg chg="del">
          <ac:chgData name="#CUI SHUAIWEN#" userId="35a196ea-bcb8-475e-86cf-0b9eaca8a48f" providerId="ADAL" clId="{8384EBD7-1C15-4FB6-9C85-020517F8A006}" dt="2024-05-07T06:10:19.298" v="319" actId="478"/>
          <ac:spMkLst>
            <pc:docMk/>
            <pc:sldMk cId="1326941011" sldId="297"/>
            <ac:spMk id="152" creationId="{84A41495-A50D-CDEF-CDD3-48BE4945BB06}"/>
          </ac:spMkLst>
        </pc:spChg>
        <pc:spChg chg="del">
          <ac:chgData name="#CUI SHUAIWEN#" userId="35a196ea-bcb8-475e-86cf-0b9eaca8a48f" providerId="ADAL" clId="{8384EBD7-1C15-4FB6-9C85-020517F8A006}" dt="2024-05-07T06:10:19.298" v="319" actId="478"/>
          <ac:spMkLst>
            <pc:docMk/>
            <pc:sldMk cId="1326941011" sldId="297"/>
            <ac:spMk id="153" creationId="{77FA4A22-A726-CF77-D9F0-724B23902F09}"/>
          </ac:spMkLst>
        </pc:spChg>
        <pc:spChg chg="del">
          <ac:chgData name="#CUI SHUAIWEN#" userId="35a196ea-bcb8-475e-86cf-0b9eaca8a48f" providerId="ADAL" clId="{8384EBD7-1C15-4FB6-9C85-020517F8A006}" dt="2024-05-07T06:10:19.298" v="319" actId="478"/>
          <ac:spMkLst>
            <pc:docMk/>
            <pc:sldMk cId="1326941011" sldId="297"/>
            <ac:spMk id="154" creationId="{99CEB4B3-5732-6EC2-4776-6F6D4F5724DE}"/>
          </ac:spMkLst>
        </pc:spChg>
        <pc:spChg chg="del">
          <ac:chgData name="#CUI SHUAIWEN#" userId="35a196ea-bcb8-475e-86cf-0b9eaca8a48f" providerId="ADAL" clId="{8384EBD7-1C15-4FB6-9C85-020517F8A006}" dt="2024-05-07T06:10:19.298" v="319" actId="478"/>
          <ac:spMkLst>
            <pc:docMk/>
            <pc:sldMk cId="1326941011" sldId="297"/>
            <ac:spMk id="155" creationId="{7C8BFFEC-5966-A78A-7D9D-213ED930613B}"/>
          </ac:spMkLst>
        </pc:spChg>
        <pc:spChg chg="del">
          <ac:chgData name="#CUI SHUAIWEN#" userId="35a196ea-bcb8-475e-86cf-0b9eaca8a48f" providerId="ADAL" clId="{8384EBD7-1C15-4FB6-9C85-020517F8A006}" dt="2024-05-07T06:10:19.298" v="319" actId="478"/>
          <ac:spMkLst>
            <pc:docMk/>
            <pc:sldMk cId="1326941011" sldId="297"/>
            <ac:spMk id="176" creationId="{F03D8B45-724E-412A-61C7-25DBD542451B}"/>
          </ac:spMkLst>
        </pc:spChg>
        <pc:spChg chg="del">
          <ac:chgData name="#CUI SHUAIWEN#" userId="35a196ea-bcb8-475e-86cf-0b9eaca8a48f" providerId="ADAL" clId="{8384EBD7-1C15-4FB6-9C85-020517F8A006}" dt="2024-05-07T06:10:19.298" v="319" actId="478"/>
          <ac:spMkLst>
            <pc:docMk/>
            <pc:sldMk cId="1326941011" sldId="297"/>
            <ac:spMk id="177" creationId="{EC0C8BCB-5947-4A79-7160-3321152AD8B0}"/>
          </ac:spMkLst>
        </pc:spChg>
        <pc:spChg chg="del">
          <ac:chgData name="#CUI SHUAIWEN#" userId="35a196ea-bcb8-475e-86cf-0b9eaca8a48f" providerId="ADAL" clId="{8384EBD7-1C15-4FB6-9C85-020517F8A006}" dt="2024-05-07T06:10:19.298" v="319" actId="478"/>
          <ac:spMkLst>
            <pc:docMk/>
            <pc:sldMk cId="1326941011" sldId="297"/>
            <ac:spMk id="178" creationId="{4F481E4B-2823-5ADC-BC3E-2A77E1AEA6F6}"/>
          </ac:spMkLst>
        </pc:spChg>
        <pc:spChg chg="del">
          <ac:chgData name="#CUI SHUAIWEN#" userId="35a196ea-bcb8-475e-86cf-0b9eaca8a48f" providerId="ADAL" clId="{8384EBD7-1C15-4FB6-9C85-020517F8A006}" dt="2024-05-07T06:10:19.298" v="319" actId="478"/>
          <ac:spMkLst>
            <pc:docMk/>
            <pc:sldMk cId="1326941011" sldId="297"/>
            <ac:spMk id="179" creationId="{0F5CD180-4F1B-E5A2-FA4C-284B34F13F46}"/>
          </ac:spMkLst>
        </pc:spChg>
        <pc:grpChg chg="del">
          <ac:chgData name="#CUI SHUAIWEN#" userId="35a196ea-bcb8-475e-86cf-0b9eaca8a48f" providerId="ADAL" clId="{8384EBD7-1C15-4FB6-9C85-020517F8A006}" dt="2024-05-07T06:10:19.298" v="319" actId="478"/>
          <ac:grpSpMkLst>
            <pc:docMk/>
            <pc:sldMk cId="1326941011" sldId="297"/>
            <ac:grpSpMk id="18" creationId="{440DE9E7-38FF-066B-D440-4C23D5209838}"/>
          </ac:grpSpMkLst>
        </pc:grpChg>
        <pc:grpChg chg="del">
          <ac:chgData name="#CUI SHUAIWEN#" userId="35a196ea-bcb8-475e-86cf-0b9eaca8a48f" providerId="ADAL" clId="{8384EBD7-1C15-4FB6-9C85-020517F8A006}" dt="2024-05-07T06:10:19.298" v="319" actId="478"/>
          <ac:grpSpMkLst>
            <pc:docMk/>
            <pc:sldMk cId="1326941011" sldId="297"/>
            <ac:grpSpMk id="19" creationId="{ACF928BB-4647-1034-80EB-502523562C17}"/>
          </ac:grpSpMkLst>
        </pc:grpChg>
        <pc:grpChg chg="del">
          <ac:chgData name="#CUI SHUAIWEN#" userId="35a196ea-bcb8-475e-86cf-0b9eaca8a48f" providerId="ADAL" clId="{8384EBD7-1C15-4FB6-9C85-020517F8A006}" dt="2024-05-07T06:10:19.298" v="319" actId="478"/>
          <ac:grpSpMkLst>
            <pc:docMk/>
            <pc:sldMk cId="1326941011" sldId="297"/>
            <ac:grpSpMk id="20" creationId="{E91F6ACC-936A-3B74-3029-7C62E019678E}"/>
          </ac:grpSpMkLst>
        </pc:grpChg>
        <pc:grpChg chg="del">
          <ac:chgData name="#CUI SHUAIWEN#" userId="35a196ea-bcb8-475e-86cf-0b9eaca8a48f" providerId="ADAL" clId="{8384EBD7-1C15-4FB6-9C85-020517F8A006}" dt="2024-05-07T06:10:19.298" v="319" actId="478"/>
          <ac:grpSpMkLst>
            <pc:docMk/>
            <pc:sldMk cId="1326941011" sldId="297"/>
            <ac:grpSpMk id="21" creationId="{46CDCB6B-324B-C940-5C2A-7BA5D2C19EF7}"/>
          </ac:grpSpMkLst>
        </pc:grpChg>
        <pc:grpChg chg="del">
          <ac:chgData name="#CUI SHUAIWEN#" userId="35a196ea-bcb8-475e-86cf-0b9eaca8a48f" providerId="ADAL" clId="{8384EBD7-1C15-4FB6-9C85-020517F8A006}" dt="2024-05-07T06:10:19.298" v="319" actId="478"/>
          <ac:grpSpMkLst>
            <pc:docMk/>
            <pc:sldMk cId="1326941011" sldId="297"/>
            <ac:grpSpMk id="22" creationId="{695891F8-2884-50B8-1C4B-058C21EAFE4A}"/>
          </ac:grpSpMkLst>
        </pc:grpChg>
        <pc:grpChg chg="del">
          <ac:chgData name="#CUI SHUAIWEN#" userId="35a196ea-bcb8-475e-86cf-0b9eaca8a48f" providerId="ADAL" clId="{8384EBD7-1C15-4FB6-9C85-020517F8A006}" dt="2024-05-07T06:10:19.298" v="319" actId="478"/>
          <ac:grpSpMkLst>
            <pc:docMk/>
            <pc:sldMk cId="1326941011" sldId="297"/>
            <ac:grpSpMk id="23" creationId="{5E2A3F01-B82F-FE55-2619-EA126C6FB1B8}"/>
          </ac:grpSpMkLst>
        </pc:grpChg>
        <pc:grpChg chg="del">
          <ac:chgData name="#CUI SHUAIWEN#" userId="35a196ea-bcb8-475e-86cf-0b9eaca8a48f" providerId="ADAL" clId="{8384EBD7-1C15-4FB6-9C85-020517F8A006}" dt="2024-05-07T06:10:19.298" v="319" actId="478"/>
          <ac:grpSpMkLst>
            <pc:docMk/>
            <pc:sldMk cId="1326941011" sldId="297"/>
            <ac:grpSpMk id="24" creationId="{F3ACC2AD-5312-6694-C378-1BD4D5C772BE}"/>
          </ac:grpSpMkLst>
        </pc:grpChg>
        <pc:picChg chg="add del mod">
          <ac:chgData name="#CUI SHUAIWEN#" userId="35a196ea-bcb8-475e-86cf-0b9eaca8a48f" providerId="ADAL" clId="{8384EBD7-1C15-4FB6-9C85-020517F8A006}" dt="2024-05-07T06:18:07.427" v="327" actId="478"/>
          <ac:picMkLst>
            <pc:docMk/>
            <pc:sldMk cId="1326941011" sldId="297"/>
            <ac:picMk id="2" creationId="{078EEAD2-9741-23D8-5F2C-B94422761067}"/>
          </ac:picMkLst>
        </pc:picChg>
        <pc:picChg chg="add del mod modCrop">
          <ac:chgData name="#CUI SHUAIWEN#" userId="35a196ea-bcb8-475e-86cf-0b9eaca8a48f" providerId="ADAL" clId="{8384EBD7-1C15-4FB6-9C85-020517F8A006}" dt="2024-05-07T06:26:48.410" v="355" actId="478"/>
          <ac:picMkLst>
            <pc:docMk/>
            <pc:sldMk cId="1326941011" sldId="297"/>
            <ac:picMk id="4" creationId="{C7E4AF6C-0548-E84C-CAC4-A0CDD800C946}"/>
          </ac:picMkLst>
        </pc:picChg>
        <pc:picChg chg="del">
          <ac:chgData name="#CUI SHUAIWEN#" userId="35a196ea-bcb8-475e-86cf-0b9eaca8a48f" providerId="ADAL" clId="{8384EBD7-1C15-4FB6-9C85-020517F8A006}" dt="2024-05-07T06:10:19.298" v="319" actId="478"/>
          <ac:picMkLst>
            <pc:docMk/>
            <pc:sldMk cId="1326941011" sldId="297"/>
            <ac:picMk id="103" creationId="{EFC2F87C-ABA3-6253-CDDC-F4C1DF643479}"/>
          </ac:picMkLst>
        </pc:picChg>
        <pc:picChg chg="del">
          <ac:chgData name="#CUI SHUAIWEN#" userId="35a196ea-bcb8-475e-86cf-0b9eaca8a48f" providerId="ADAL" clId="{8384EBD7-1C15-4FB6-9C85-020517F8A006}" dt="2024-05-07T06:10:19.298" v="319" actId="478"/>
          <ac:picMkLst>
            <pc:docMk/>
            <pc:sldMk cId="1326941011" sldId="297"/>
            <ac:picMk id="104" creationId="{5CBB349A-02F1-A279-F18C-347B2877F3CB}"/>
          </ac:picMkLst>
        </pc:picChg>
        <pc:picChg chg="del">
          <ac:chgData name="#CUI SHUAIWEN#" userId="35a196ea-bcb8-475e-86cf-0b9eaca8a48f" providerId="ADAL" clId="{8384EBD7-1C15-4FB6-9C85-020517F8A006}" dt="2024-05-07T06:10:19.298" v="319" actId="478"/>
          <ac:picMkLst>
            <pc:docMk/>
            <pc:sldMk cId="1326941011" sldId="297"/>
            <ac:picMk id="105" creationId="{6DD60D9E-E4B7-F881-BC0A-F8087A20F0D2}"/>
          </ac:picMkLst>
        </pc:picChg>
        <pc:picChg chg="del">
          <ac:chgData name="#CUI SHUAIWEN#" userId="35a196ea-bcb8-475e-86cf-0b9eaca8a48f" providerId="ADAL" clId="{8384EBD7-1C15-4FB6-9C85-020517F8A006}" dt="2024-05-07T06:10:19.298" v="319" actId="478"/>
          <ac:picMkLst>
            <pc:docMk/>
            <pc:sldMk cId="1326941011" sldId="297"/>
            <ac:picMk id="110" creationId="{18F02D6A-66E4-750F-1AB5-965600FA9B22}"/>
          </ac:picMkLst>
        </pc:picChg>
        <pc:picChg chg="del">
          <ac:chgData name="#CUI SHUAIWEN#" userId="35a196ea-bcb8-475e-86cf-0b9eaca8a48f" providerId="ADAL" clId="{8384EBD7-1C15-4FB6-9C85-020517F8A006}" dt="2024-05-07T06:10:19.298" v="319" actId="478"/>
          <ac:picMkLst>
            <pc:docMk/>
            <pc:sldMk cId="1326941011" sldId="297"/>
            <ac:picMk id="111" creationId="{1689E702-AE14-6C3F-3287-CC0DDDB47A8A}"/>
          </ac:picMkLst>
        </pc:picChg>
        <pc:picChg chg="del">
          <ac:chgData name="#CUI SHUAIWEN#" userId="35a196ea-bcb8-475e-86cf-0b9eaca8a48f" providerId="ADAL" clId="{8384EBD7-1C15-4FB6-9C85-020517F8A006}" dt="2024-05-07T06:10:19.298" v="319" actId="478"/>
          <ac:picMkLst>
            <pc:docMk/>
            <pc:sldMk cId="1326941011" sldId="297"/>
            <ac:picMk id="115" creationId="{D2F3B97B-4FFB-92E5-BD42-9C2E47211D97}"/>
          </ac:picMkLst>
        </pc:picChg>
      </pc:sldChg>
      <pc:sldChg chg="addSp delSp modSp add mod">
        <pc:chgData name="#CUI SHUAIWEN#" userId="35a196ea-bcb8-475e-86cf-0b9eaca8a48f" providerId="ADAL" clId="{8384EBD7-1C15-4FB6-9C85-020517F8A006}" dt="2024-05-07T08:36:36.794" v="497" actId="14100"/>
        <pc:sldMkLst>
          <pc:docMk/>
          <pc:sldMk cId="1522631740" sldId="298"/>
        </pc:sldMkLst>
        <pc:spChg chg="add del">
          <ac:chgData name="#CUI SHUAIWEN#" userId="35a196ea-bcb8-475e-86cf-0b9eaca8a48f" providerId="ADAL" clId="{8384EBD7-1C15-4FB6-9C85-020517F8A006}" dt="2024-05-07T08:18:27.634" v="359" actId="22"/>
          <ac:spMkLst>
            <pc:docMk/>
            <pc:sldMk cId="1522631740" sldId="298"/>
            <ac:spMk id="3" creationId="{CF7B7034-9BA5-1E5C-9EAD-9139FE36E964}"/>
          </ac:spMkLst>
        </pc:spChg>
        <pc:spChg chg="add del">
          <ac:chgData name="#CUI SHUAIWEN#" userId="35a196ea-bcb8-475e-86cf-0b9eaca8a48f" providerId="ADAL" clId="{8384EBD7-1C15-4FB6-9C85-020517F8A006}" dt="2024-05-07T08:23:25.695" v="361" actId="22"/>
          <ac:spMkLst>
            <pc:docMk/>
            <pc:sldMk cId="1522631740" sldId="298"/>
            <ac:spMk id="5" creationId="{5DA3E304-6324-6CFA-C7FD-CC85D4950791}"/>
          </ac:spMkLst>
        </pc:spChg>
        <pc:spChg chg="mod">
          <ac:chgData name="#CUI SHUAIWEN#" userId="35a196ea-bcb8-475e-86cf-0b9eaca8a48f" providerId="ADAL" clId="{8384EBD7-1C15-4FB6-9C85-020517F8A006}" dt="2024-05-07T08:17:58.009" v="357" actId="1076"/>
          <ac:spMkLst>
            <pc:docMk/>
            <pc:sldMk cId="1522631740" sldId="298"/>
            <ac:spMk id="133" creationId="{2B5F3220-3EC0-4674-64BB-EAE19552805D}"/>
          </ac:spMkLst>
        </pc:spChg>
        <pc:spChg chg="mod">
          <ac:chgData name="#CUI SHUAIWEN#" userId="35a196ea-bcb8-475e-86cf-0b9eaca8a48f" providerId="ADAL" clId="{8384EBD7-1C15-4FB6-9C85-020517F8A006}" dt="2024-05-07T08:17:58.009" v="357" actId="1076"/>
          <ac:spMkLst>
            <pc:docMk/>
            <pc:sldMk cId="1522631740" sldId="298"/>
            <ac:spMk id="134" creationId="{725183CB-0706-F343-A071-4E8B4556F823}"/>
          </ac:spMkLst>
        </pc:spChg>
        <pc:spChg chg="mod">
          <ac:chgData name="#CUI SHUAIWEN#" userId="35a196ea-bcb8-475e-86cf-0b9eaca8a48f" providerId="ADAL" clId="{8384EBD7-1C15-4FB6-9C85-020517F8A006}" dt="2024-05-07T08:17:58.009" v="357" actId="1076"/>
          <ac:spMkLst>
            <pc:docMk/>
            <pc:sldMk cId="1522631740" sldId="298"/>
            <ac:spMk id="138" creationId="{51A53BD1-3334-1A5F-284F-032D25044F0C}"/>
          </ac:spMkLst>
        </pc:spChg>
        <pc:spChg chg="mod">
          <ac:chgData name="#CUI SHUAIWEN#" userId="35a196ea-bcb8-475e-86cf-0b9eaca8a48f" providerId="ADAL" clId="{8384EBD7-1C15-4FB6-9C85-020517F8A006}" dt="2024-05-07T08:17:58.009" v="357" actId="1076"/>
          <ac:spMkLst>
            <pc:docMk/>
            <pc:sldMk cId="1522631740" sldId="298"/>
            <ac:spMk id="140" creationId="{410238D1-61C7-2FCC-B71E-D17ECF952E9D}"/>
          </ac:spMkLst>
        </pc:spChg>
        <pc:spChg chg="mod">
          <ac:chgData name="#CUI SHUAIWEN#" userId="35a196ea-bcb8-475e-86cf-0b9eaca8a48f" providerId="ADAL" clId="{8384EBD7-1C15-4FB6-9C85-020517F8A006}" dt="2024-05-07T08:17:58.009" v="357" actId="1076"/>
          <ac:spMkLst>
            <pc:docMk/>
            <pc:sldMk cId="1522631740" sldId="298"/>
            <ac:spMk id="142" creationId="{8072A75F-82BB-F2E0-F046-F1C83D11DE02}"/>
          </ac:spMkLst>
        </pc:spChg>
        <pc:spChg chg="mod">
          <ac:chgData name="#CUI SHUAIWEN#" userId="35a196ea-bcb8-475e-86cf-0b9eaca8a48f" providerId="ADAL" clId="{8384EBD7-1C15-4FB6-9C85-020517F8A006}" dt="2024-05-07T08:17:58.009" v="357" actId="1076"/>
          <ac:spMkLst>
            <pc:docMk/>
            <pc:sldMk cId="1522631740" sldId="298"/>
            <ac:spMk id="146" creationId="{849758A4-84D2-02E6-7192-56B8C4AD12B8}"/>
          </ac:spMkLst>
        </pc:spChg>
        <pc:spChg chg="mod">
          <ac:chgData name="#CUI SHUAIWEN#" userId="35a196ea-bcb8-475e-86cf-0b9eaca8a48f" providerId="ADAL" clId="{8384EBD7-1C15-4FB6-9C85-020517F8A006}" dt="2024-05-07T08:17:58.009" v="357" actId="1076"/>
          <ac:spMkLst>
            <pc:docMk/>
            <pc:sldMk cId="1522631740" sldId="298"/>
            <ac:spMk id="147" creationId="{AD985033-B610-F186-5041-BBFD2BE6F38B}"/>
          </ac:spMkLst>
        </pc:spChg>
        <pc:spChg chg="mod">
          <ac:chgData name="#CUI SHUAIWEN#" userId="35a196ea-bcb8-475e-86cf-0b9eaca8a48f" providerId="ADAL" clId="{8384EBD7-1C15-4FB6-9C85-020517F8A006}" dt="2024-05-07T08:17:58.009" v="357" actId="1076"/>
          <ac:spMkLst>
            <pc:docMk/>
            <pc:sldMk cId="1522631740" sldId="298"/>
            <ac:spMk id="226" creationId="{8494ED8C-0270-7E06-9403-3D5E380CEA3C}"/>
          </ac:spMkLst>
        </pc:spChg>
        <pc:spChg chg="mod">
          <ac:chgData name="#CUI SHUAIWEN#" userId="35a196ea-bcb8-475e-86cf-0b9eaca8a48f" providerId="ADAL" clId="{8384EBD7-1C15-4FB6-9C85-020517F8A006}" dt="2024-05-07T08:17:58.009" v="357" actId="1076"/>
          <ac:spMkLst>
            <pc:docMk/>
            <pc:sldMk cId="1522631740" sldId="298"/>
            <ac:spMk id="227" creationId="{4CB5E491-A56A-8C57-673B-492457D46C45}"/>
          </ac:spMkLst>
        </pc:spChg>
        <pc:spChg chg="mod">
          <ac:chgData name="#CUI SHUAIWEN#" userId="35a196ea-bcb8-475e-86cf-0b9eaca8a48f" providerId="ADAL" clId="{8384EBD7-1C15-4FB6-9C85-020517F8A006}" dt="2024-05-07T08:17:58.009" v="357" actId="1076"/>
          <ac:spMkLst>
            <pc:docMk/>
            <pc:sldMk cId="1522631740" sldId="298"/>
            <ac:spMk id="228" creationId="{871C851A-B5FD-4328-ECC3-1031C510ACD8}"/>
          </ac:spMkLst>
        </pc:spChg>
        <pc:spChg chg="mod">
          <ac:chgData name="#CUI SHUAIWEN#" userId="35a196ea-bcb8-475e-86cf-0b9eaca8a48f" providerId="ADAL" clId="{8384EBD7-1C15-4FB6-9C85-020517F8A006}" dt="2024-05-07T08:17:58.009" v="357" actId="1076"/>
          <ac:spMkLst>
            <pc:docMk/>
            <pc:sldMk cId="1522631740" sldId="298"/>
            <ac:spMk id="229" creationId="{82A76D6D-4DE4-E321-F975-0A55CCF1AFE5}"/>
          </ac:spMkLst>
        </pc:spChg>
        <pc:spChg chg="mod">
          <ac:chgData name="#CUI SHUAIWEN#" userId="35a196ea-bcb8-475e-86cf-0b9eaca8a48f" providerId="ADAL" clId="{8384EBD7-1C15-4FB6-9C85-020517F8A006}" dt="2024-05-07T08:17:58.009" v="357" actId="1076"/>
          <ac:spMkLst>
            <pc:docMk/>
            <pc:sldMk cId="1522631740" sldId="298"/>
            <ac:spMk id="230" creationId="{0011F0DE-B457-4F90-AC4B-1F10F181C41C}"/>
          </ac:spMkLst>
        </pc:spChg>
        <pc:grpChg chg="mod">
          <ac:chgData name="#CUI SHUAIWEN#" userId="35a196ea-bcb8-475e-86cf-0b9eaca8a48f" providerId="ADAL" clId="{8384EBD7-1C15-4FB6-9C85-020517F8A006}" dt="2024-05-07T08:17:58.009" v="357" actId="1076"/>
          <ac:grpSpMkLst>
            <pc:docMk/>
            <pc:sldMk cId="1522631740" sldId="298"/>
            <ac:grpSpMk id="149" creationId="{CE8C9E75-2AA5-CE6A-02F8-3B32754CBA74}"/>
          </ac:grpSpMkLst>
        </pc:grpChg>
        <pc:grpChg chg="mod">
          <ac:chgData name="#CUI SHUAIWEN#" userId="35a196ea-bcb8-475e-86cf-0b9eaca8a48f" providerId="ADAL" clId="{8384EBD7-1C15-4FB6-9C85-020517F8A006}" dt="2024-05-07T08:17:58.009" v="357" actId="1076"/>
          <ac:grpSpMkLst>
            <pc:docMk/>
            <pc:sldMk cId="1522631740" sldId="298"/>
            <ac:grpSpMk id="162" creationId="{0B85AFEF-94A6-5F63-7A19-13AE1E0C939D}"/>
          </ac:grpSpMkLst>
        </pc:grpChg>
        <pc:grpChg chg="mod">
          <ac:chgData name="#CUI SHUAIWEN#" userId="35a196ea-bcb8-475e-86cf-0b9eaca8a48f" providerId="ADAL" clId="{8384EBD7-1C15-4FB6-9C85-020517F8A006}" dt="2024-05-07T08:17:58.009" v="357" actId="1076"/>
          <ac:grpSpMkLst>
            <pc:docMk/>
            <pc:sldMk cId="1522631740" sldId="298"/>
            <ac:grpSpMk id="180" creationId="{49728172-D8E1-3B2D-F4FA-77E98B5A3DE1}"/>
          </ac:grpSpMkLst>
        </pc:grpChg>
        <pc:grpChg chg="mod">
          <ac:chgData name="#CUI SHUAIWEN#" userId="35a196ea-bcb8-475e-86cf-0b9eaca8a48f" providerId="ADAL" clId="{8384EBD7-1C15-4FB6-9C85-020517F8A006}" dt="2024-05-07T08:17:58.009" v="357" actId="1076"/>
          <ac:grpSpMkLst>
            <pc:docMk/>
            <pc:sldMk cId="1522631740" sldId="298"/>
            <ac:grpSpMk id="188" creationId="{0005F7D7-4EDB-1E54-FCF1-1FEBA0CFA5D5}"/>
          </ac:grpSpMkLst>
        </pc:grpChg>
        <pc:grpChg chg="mod">
          <ac:chgData name="#CUI SHUAIWEN#" userId="35a196ea-bcb8-475e-86cf-0b9eaca8a48f" providerId="ADAL" clId="{8384EBD7-1C15-4FB6-9C85-020517F8A006}" dt="2024-05-07T08:17:58.009" v="357" actId="1076"/>
          <ac:grpSpMkLst>
            <pc:docMk/>
            <pc:sldMk cId="1522631740" sldId="298"/>
            <ac:grpSpMk id="199" creationId="{EE5B8C69-12CD-3314-4AD6-F1EE048E69E4}"/>
          </ac:grpSpMkLst>
        </pc:grpChg>
        <pc:grpChg chg="mod">
          <ac:chgData name="#CUI SHUAIWEN#" userId="35a196ea-bcb8-475e-86cf-0b9eaca8a48f" providerId="ADAL" clId="{8384EBD7-1C15-4FB6-9C85-020517F8A006}" dt="2024-05-07T08:17:58.009" v="357" actId="1076"/>
          <ac:grpSpMkLst>
            <pc:docMk/>
            <pc:sldMk cId="1522631740" sldId="298"/>
            <ac:grpSpMk id="203" creationId="{B42D6DB2-D920-310E-1899-A174DB3BEA44}"/>
          </ac:grpSpMkLst>
        </pc:grpChg>
        <pc:grpChg chg="mod">
          <ac:chgData name="#CUI SHUAIWEN#" userId="35a196ea-bcb8-475e-86cf-0b9eaca8a48f" providerId="ADAL" clId="{8384EBD7-1C15-4FB6-9C85-020517F8A006}" dt="2024-05-07T08:17:58.009" v="357" actId="1076"/>
          <ac:grpSpMkLst>
            <pc:docMk/>
            <pc:sldMk cId="1522631740" sldId="298"/>
            <ac:grpSpMk id="207" creationId="{FB417CF6-759E-EFA1-1800-B06B9AA264CE}"/>
          </ac:grpSpMkLst>
        </pc:grpChg>
        <pc:grpChg chg="mod">
          <ac:chgData name="#CUI SHUAIWEN#" userId="35a196ea-bcb8-475e-86cf-0b9eaca8a48f" providerId="ADAL" clId="{8384EBD7-1C15-4FB6-9C85-020517F8A006}" dt="2024-05-07T08:17:58.009" v="357" actId="1076"/>
          <ac:grpSpMkLst>
            <pc:docMk/>
            <pc:sldMk cId="1522631740" sldId="298"/>
            <ac:grpSpMk id="211" creationId="{BF43C7DD-17E0-CEF1-4462-21F82B7A4F44}"/>
          </ac:grpSpMkLst>
        </pc:grpChg>
        <pc:grpChg chg="mod">
          <ac:chgData name="#CUI SHUAIWEN#" userId="35a196ea-bcb8-475e-86cf-0b9eaca8a48f" providerId="ADAL" clId="{8384EBD7-1C15-4FB6-9C85-020517F8A006}" dt="2024-05-07T08:17:58.009" v="357" actId="1076"/>
          <ac:grpSpMkLst>
            <pc:docMk/>
            <pc:sldMk cId="1522631740" sldId="298"/>
            <ac:grpSpMk id="215" creationId="{DA430F7D-9193-BF1B-1DFE-D4A6E52ED06A}"/>
          </ac:grpSpMkLst>
        </pc:grpChg>
        <pc:grpChg chg="mod">
          <ac:chgData name="#CUI SHUAIWEN#" userId="35a196ea-bcb8-475e-86cf-0b9eaca8a48f" providerId="ADAL" clId="{8384EBD7-1C15-4FB6-9C85-020517F8A006}" dt="2024-05-07T08:17:58.009" v="357" actId="1076"/>
          <ac:grpSpMkLst>
            <pc:docMk/>
            <pc:sldMk cId="1522631740" sldId="298"/>
            <ac:grpSpMk id="219" creationId="{7107135C-80BB-A60C-0054-D224AF7982C3}"/>
          </ac:grpSpMkLst>
        </pc:grpChg>
        <pc:picChg chg="add del mod">
          <ac:chgData name="#CUI SHUAIWEN#" userId="35a196ea-bcb8-475e-86cf-0b9eaca8a48f" providerId="ADAL" clId="{8384EBD7-1C15-4FB6-9C85-020517F8A006}" dt="2024-05-07T08:24:23.561" v="363" actId="478"/>
          <ac:picMkLst>
            <pc:docMk/>
            <pc:sldMk cId="1522631740" sldId="298"/>
            <ac:picMk id="7" creationId="{00C32DAF-1936-A6AD-2B6D-269FD83DE138}"/>
          </ac:picMkLst>
        </pc:picChg>
        <pc:picChg chg="add del mod">
          <ac:chgData name="#CUI SHUAIWEN#" userId="35a196ea-bcb8-475e-86cf-0b9eaca8a48f" providerId="ADAL" clId="{8384EBD7-1C15-4FB6-9C85-020517F8A006}" dt="2024-05-07T08:24:33.333" v="367" actId="478"/>
          <ac:picMkLst>
            <pc:docMk/>
            <pc:sldMk cId="1522631740" sldId="298"/>
            <ac:picMk id="9" creationId="{CC6CA9CC-6F88-1D70-485D-5C406455E9F8}"/>
          </ac:picMkLst>
        </pc:picChg>
        <pc:picChg chg="add mod">
          <ac:chgData name="#CUI SHUAIWEN#" userId="35a196ea-bcb8-475e-86cf-0b9eaca8a48f" providerId="ADAL" clId="{8384EBD7-1C15-4FB6-9C85-020517F8A006}" dt="2024-05-07T08:29:34.612" v="374" actId="1076"/>
          <ac:picMkLst>
            <pc:docMk/>
            <pc:sldMk cId="1522631740" sldId="298"/>
            <ac:picMk id="12" creationId="{188B69F0-27D5-3E46-2F03-10790BEEAD78}"/>
          </ac:picMkLst>
        </pc:picChg>
        <pc:picChg chg="add mod">
          <ac:chgData name="#CUI SHUAIWEN#" userId="35a196ea-bcb8-475e-86cf-0b9eaca8a48f" providerId="ADAL" clId="{8384EBD7-1C15-4FB6-9C85-020517F8A006}" dt="2024-05-07T08:29:48.104" v="380" actId="14100"/>
          <ac:picMkLst>
            <pc:docMk/>
            <pc:sldMk cId="1522631740" sldId="298"/>
            <ac:picMk id="14" creationId="{3F089204-50D8-3C8D-9EA9-416B5950AFB5}"/>
          </ac:picMkLst>
        </pc:picChg>
        <pc:picChg chg="add mod">
          <ac:chgData name="#CUI SHUAIWEN#" userId="35a196ea-bcb8-475e-86cf-0b9eaca8a48f" providerId="ADAL" clId="{8384EBD7-1C15-4FB6-9C85-020517F8A006}" dt="2024-05-07T08:30:15.466" v="385" actId="1076"/>
          <ac:picMkLst>
            <pc:docMk/>
            <pc:sldMk cId="1522631740" sldId="298"/>
            <ac:picMk id="16" creationId="{7A1AE313-11E5-BD7A-2D6A-07F83924E934}"/>
          </ac:picMkLst>
        </pc:picChg>
        <pc:picChg chg="add mod">
          <ac:chgData name="#CUI SHUAIWEN#" userId="35a196ea-bcb8-475e-86cf-0b9eaca8a48f" providerId="ADAL" clId="{8384EBD7-1C15-4FB6-9C85-020517F8A006}" dt="2024-05-07T08:30:31.732" v="390" actId="1076"/>
          <ac:picMkLst>
            <pc:docMk/>
            <pc:sldMk cId="1522631740" sldId="298"/>
            <ac:picMk id="18" creationId="{DA24E7B2-4B2B-BDAE-C029-75083AAB13FE}"/>
          </ac:picMkLst>
        </pc:picChg>
        <pc:picChg chg="add mod">
          <ac:chgData name="#CUI SHUAIWEN#" userId="35a196ea-bcb8-475e-86cf-0b9eaca8a48f" providerId="ADAL" clId="{8384EBD7-1C15-4FB6-9C85-020517F8A006}" dt="2024-05-07T08:30:43.957" v="395" actId="1076"/>
          <ac:picMkLst>
            <pc:docMk/>
            <pc:sldMk cId="1522631740" sldId="298"/>
            <ac:picMk id="20" creationId="{22A704EB-D81B-4B89-390D-DD3F2475A1F2}"/>
          </ac:picMkLst>
        </pc:picChg>
        <pc:picChg chg="add mod">
          <ac:chgData name="#CUI SHUAIWEN#" userId="35a196ea-bcb8-475e-86cf-0b9eaca8a48f" providerId="ADAL" clId="{8384EBD7-1C15-4FB6-9C85-020517F8A006}" dt="2024-05-07T08:30:49.163" v="400" actId="1076"/>
          <ac:picMkLst>
            <pc:docMk/>
            <pc:sldMk cId="1522631740" sldId="298"/>
            <ac:picMk id="22" creationId="{E1292D5A-AA12-71BA-5F99-3FC15923DD8A}"/>
          </ac:picMkLst>
        </pc:picChg>
        <pc:picChg chg="add mod">
          <ac:chgData name="#CUI SHUAIWEN#" userId="35a196ea-bcb8-475e-86cf-0b9eaca8a48f" providerId="ADAL" clId="{8384EBD7-1C15-4FB6-9C85-020517F8A006}" dt="2024-05-07T08:35:51.992" v="491" actId="1076"/>
          <ac:picMkLst>
            <pc:docMk/>
            <pc:sldMk cId="1522631740" sldId="298"/>
            <ac:picMk id="24" creationId="{D062F238-8C9E-3CB8-EEFF-9625F26D44FF}"/>
          </ac:picMkLst>
        </pc:picChg>
        <pc:picChg chg="add mod">
          <ac:chgData name="#CUI SHUAIWEN#" userId="35a196ea-bcb8-475e-86cf-0b9eaca8a48f" providerId="ADAL" clId="{8384EBD7-1C15-4FB6-9C85-020517F8A006}" dt="2024-05-07T08:31:37.413" v="410" actId="1076"/>
          <ac:picMkLst>
            <pc:docMk/>
            <pc:sldMk cId="1522631740" sldId="298"/>
            <ac:picMk id="26" creationId="{65994443-21B6-EDE3-24C0-95039A272B4F}"/>
          </ac:picMkLst>
        </pc:picChg>
        <pc:picChg chg="add mod">
          <ac:chgData name="#CUI SHUAIWEN#" userId="35a196ea-bcb8-475e-86cf-0b9eaca8a48f" providerId="ADAL" clId="{8384EBD7-1C15-4FB6-9C85-020517F8A006}" dt="2024-05-07T08:31:48.893" v="415" actId="1076"/>
          <ac:picMkLst>
            <pc:docMk/>
            <pc:sldMk cId="1522631740" sldId="298"/>
            <ac:picMk id="28" creationId="{D64E5217-C91C-EA9A-DFFC-0B384353C029}"/>
          </ac:picMkLst>
        </pc:picChg>
        <pc:picChg chg="add mod">
          <ac:chgData name="#CUI SHUAIWEN#" userId="35a196ea-bcb8-475e-86cf-0b9eaca8a48f" providerId="ADAL" clId="{8384EBD7-1C15-4FB6-9C85-020517F8A006}" dt="2024-05-07T08:32:14.759" v="420" actId="1076"/>
          <ac:picMkLst>
            <pc:docMk/>
            <pc:sldMk cId="1522631740" sldId="298"/>
            <ac:picMk id="30" creationId="{1799DC4D-6B4A-A33A-2753-547CAD1FEF21}"/>
          </ac:picMkLst>
        </pc:picChg>
        <pc:picChg chg="add mod">
          <ac:chgData name="#CUI SHUAIWEN#" userId="35a196ea-bcb8-475e-86cf-0b9eaca8a48f" providerId="ADAL" clId="{8384EBD7-1C15-4FB6-9C85-020517F8A006}" dt="2024-05-07T08:32:29.371" v="426" actId="14100"/>
          <ac:picMkLst>
            <pc:docMk/>
            <pc:sldMk cId="1522631740" sldId="298"/>
            <ac:picMk id="32" creationId="{A8DC2390-E40B-41A2-2D8E-6FD610CF55F6}"/>
          </ac:picMkLst>
        </pc:picChg>
        <pc:picChg chg="add mod">
          <ac:chgData name="#CUI SHUAIWEN#" userId="35a196ea-bcb8-475e-86cf-0b9eaca8a48f" providerId="ADAL" clId="{8384EBD7-1C15-4FB6-9C85-020517F8A006}" dt="2024-05-07T08:32:39.495" v="432" actId="14100"/>
          <ac:picMkLst>
            <pc:docMk/>
            <pc:sldMk cId="1522631740" sldId="298"/>
            <ac:picMk id="34" creationId="{AF98DDB6-7DDB-E7B8-1D80-4C003816172E}"/>
          </ac:picMkLst>
        </pc:picChg>
        <pc:picChg chg="add mod">
          <ac:chgData name="#CUI SHUAIWEN#" userId="35a196ea-bcb8-475e-86cf-0b9eaca8a48f" providerId="ADAL" clId="{8384EBD7-1C15-4FB6-9C85-020517F8A006}" dt="2024-05-07T08:32:52.176" v="437" actId="1076"/>
          <ac:picMkLst>
            <pc:docMk/>
            <pc:sldMk cId="1522631740" sldId="298"/>
            <ac:picMk id="36" creationId="{A788B2C6-D09E-2C77-2399-48CD632804B4}"/>
          </ac:picMkLst>
        </pc:picChg>
        <pc:picChg chg="add mod">
          <ac:chgData name="#CUI SHUAIWEN#" userId="35a196ea-bcb8-475e-86cf-0b9eaca8a48f" providerId="ADAL" clId="{8384EBD7-1C15-4FB6-9C85-020517F8A006}" dt="2024-05-07T08:32:59.894" v="442" actId="1076"/>
          <ac:picMkLst>
            <pc:docMk/>
            <pc:sldMk cId="1522631740" sldId="298"/>
            <ac:picMk id="38" creationId="{E3614780-63F4-302D-9626-BAED72990FB5}"/>
          </ac:picMkLst>
        </pc:picChg>
        <pc:picChg chg="add mod">
          <ac:chgData name="#CUI SHUAIWEN#" userId="35a196ea-bcb8-475e-86cf-0b9eaca8a48f" providerId="ADAL" clId="{8384EBD7-1C15-4FB6-9C85-020517F8A006}" dt="2024-05-07T08:35:52.849" v="492" actId="1076"/>
          <ac:picMkLst>
            <pc:docMk/>
            <pc:sldMk cId="1522631740" sldId="298"/>
            <ac:picMk id="40" creationId="{99A54594-C155-8C73-C784-C562044CAE73}"/>
          </ac:picMkLst>
        </pc:picChg>
        <pc:picChg chg="add mod">
          <ac:chgData name="#CUI SHUAIWEN#" userId="35a196ea-bcb8-475e-86cf-0b9eaca8a48f" providerId="ADAL" clId="{8384EBD7-1C15-4FB6-9C85-020517F8A006}" dt="2024-05-07T08:33:18.113" v="453" actId="14100"/>
          <ac:picMkLst>
            <pc:docMk/>
            <pc:sldMk cId="1522631740" sldId="298"/>
            <ac:picMk id="42" creationId="{665486A4-86CD-21FF-F192-B40E2E5C38C7}"/>
          </ac:picMkLst>
        </pc:picChg>
        <pc:picChg chg="add mod">
          <ac:chgData name="#CUI SHUAIWEN#" userId="35a196ea-bcb8-475e-86cf-0b9eaca8a48f" providerId="ADAL" clId="{8384EBD7-1C15-4FB6-9C85-020517F8A006}" dt="2024-05-07T08:33:35.505" v="458" actId="1076"/>
          <ac:picMkLst>
            <pc:docMk/>
            <pc:sldMk cId="1522631740" sldId="298"/>
            <ac:picMk id="44" creationId="{AFC5F5BF-5153-21C8-00A7-BE4EBB40E8A6}"/>
          </ac:picMkLst>
        </pc:picChg>
        <pc:picChg chg="add mod">
          <ac:chgData name="#CUI SHUAIWEN#" userId="35a196ea-bcb8-475e-86cf-0b9eaca8a48f" providerId="ADAL" clId="{8384EBD7-1C15-4FB6-9C85-020517F8A006}" dt="2024-05-07T08:35:50.951" v="490" actId="1076"/>
          <ac:picMkLst>
            <pc:docMk/>
            <pc:sldMk cId="1522631740" sldId="298"/>
            <ac:picMk id="46" creationId="{EF5FB464-07DB-E870-CD68-6CF0CA968B10}"/>
          </ac:picMkLst>
        </pc:picChg>
        <pc:picChg chg="add mod">
          <ac:chgData name="#CUI SHUAIWEN#" userId="35a196ea-bcb8-475e-86cf-0b9eaca8a48f" providerId="ADAL" clId="{8384EBD7-1C15-4FB6-9C85-020517F8A006}" dt="2024-05-07T08:34:34.001" v="471" actId="1076"/>
          <ac:picMkLst>
            <pc:docMk/>
            <pc:sldMk cId="1522631740" sldId="298"/>
            <ac:picMk id="48" creationId="{EA9D9779-4F73-9EC8-EB57-56D4AB6BD3B4}"/>
          </ac:picMkLst>
        </pc:picChg>
        <pc:picChg chg="add mod">
          <ac:chgData name="#CUI SHUAIWEN#" userId="35a196ea-bcb8-475e-86cf-0b9eaca8a48f" providerId="ADAL" clId="{8384EBD7-1C15-4FB6-9C85-020517F8A006}" dt="2024-05-07T08:35:03.427" v="477" actId="14100"/>
          <ac:picMkLst>
            <pc:docMk/>
            <pc:sldMk cId="1522631740" sldId="298"/>
            <ac:picMk id="50" creationId="{2CF262CB-AD8A-EE30-5D7D-3730198226BB}"/>
          </ac:picMkLst>
        </pc:picChg>
        <pc:picChg chg="add mod">
          <ac:chgData name="#CUI SHUAIWEN#" userId="35a196ea-bcb8-475e-86cf-0b9eaca8a48f" providerId="ADAL" clId="{8384EBD7-1C15-4FB6-9C85-020517F8A006}" dt="2024-05-07T08:36:36.794" v="497" actId="14100"/>
          <ac:picMkLst>
            <pc:docMk/>
            <pc:sldMk cId="1522631740" sldId="298"/>
            <ac:picMk id="52" creationId="{36F0AE0C-E20D-A641-D789-A739C4C59FEF}"/>
          </ac:picMkLst>
        </pc:picChg>
        <pc:picChg chg="mod">
          <ac:chgData name="#CUI SHUAIWEN#" userId="35a196ea-bcb8-475e-86cf-0b9eaca8a48f" providerId="ADAL" clId="{8384EBD7-1C15-4FB6-9C85-020517F8A006}" dt="2024-05-07T08:17:58.009" v="357" actId="1076"/>
          <ac:picMkLst>
            <pc:docMk/>
            <pc:sldMk cId="1522631740" sldId="298"/>
            <ac:picMk id="132" creationId="{00B43539-BAC6-2B83-01FF-72E8D149DB69}"/>
          </ac:picMkLst>
        </pc:picChg>
        <pc:picChg chg="mod">
          <ac:chgData name="#CUI SHUAIWEN#" userId="35a196ea-bcb8-475e-86cf-0b9eaca8a48f" providerId="ADAL" clId="{8384EBD7-1C15-4FB6-9C85-020517F8A006}" dt="2024-05-07T08:17:58.009" v="357" actId="1076"/>
          <ac:picMkLst>
            <pc:docMk/>
            <pc:sldMk cId="1522631740" sldId="298"/>
            <ac:picMk id="136" creationId="{1E8E0DCB-6BC7-6977-0E0F-517F197FF8D7}"/>
          </ac:picMkLst>
        </pc:picChg>
        <pc:picChg chg="mod">
          <ac:chgData name="#CUI SHUAIWEN#" userId="35a196ea-bcb8-475e-86cf-0b9eaca8a48f" providerId="ADAL" clId="{8384EBD7-1C15-4FB6-9C85-020517F8A006}" dt="2024-05-07T08:17:58.009" v="357" actId="1076"/>
          <ac:picMkLst>
            <pc:docMk/>
            <pc:sldMk cId="1522631740" sldId="298"/>
            <ac:picMk id="141" creationId="{8D0AD91B-52AD-C692-42F6-8B632CF6DBFA}"/>
          </ac:picMkLst>
        </pc:picChg>
      </pc:sldChg>
      <pc:sldChg chg="addSp delSp modSp add mod">
        <pc:chgData name="#CUI SHUAIWEN#" userId="35a196ea-bcb8-475e-86cf-0b9eaca8a48f" providerId="ADAL" clId="{8384EBD7-1C15-4FB6-9C85-020517F8A006}" dt="2024-05-07T09:17:15.809" v="1282" actId="208"/>
        <pc:sldMkLst>
          <pc:docMk/>
          <pc:sldMk cId="3759664288" sldId="299"/>
        </pc:sldMkLst>
        <pc:spChg chg="add mod">
          <ac:chgData name="#CUI SHUAIWEN#" userId="35a196ea-bcb8-475e-86cf-0b9eaca8a48f" providerId="ADAL" clId="{8384EBD7-1C15-4FB6-9C85-020517F8A006}" dt="2024-05-07T09:14:13.445" v="1269" actId="1076"/>
          <ac:spMkLst>
            <pc:docMk/>
            <pc:sldMk cId="3759664288" sldId="299"/>
            <ac:spMk id="2" creationId="{28BF6B72-9130-4B04-A597-E63814E0843D}"/>
          </ac:spMkLst>
        </pc:spChg>
        <pc:spChg chg="add mod">
          <ac:chgData name="#CUI SHUAIWEN#" userId="35a196ea-bcb8-475e-86cf-0b9eaca8a48f" providerId="ADAL" clId="{8384EBD7-1C15-4FB6-9C85-020517F8A006}" dt="2024-05-07T09:14:13.445" v="1269" actId="1076"/>
          <ac:spMkLst>
            <pc:docMk/>
            <pc:sldMk cId="3759664288" sldId="299"/>
            <ac:spMk id="4" creationId="{1B450402-9920-D1AA-5994-803DCAD667AD}"/>
          </ac:spMkLst>
        </pc:spChg>
        <pc:spChg chg="add mod ord">
          <ac:chgData name="#CUI SHUAIWEN#" userId="35a196ea-bcb8-475e-86cf-0b9eaca8a48f" providerId="ADAL" clId="{8384EBD7-1C15-4FB6-9C85-020517F8A006}" dt="2024-05-07T09:14:13.445" v="1269" actId="1076"/>
          <ac:spMkLst>
            <pc:docMk/>
            <pc:sldMk cId="3759664288" sldId="299"/>
            <ac:spMk id="5" creationId="{4FA81CCC-34E7-7BC4-523C-1AF1115C325C}"/>
          </ac:spMkLst>
        </pc:spChg>
        <pc:spChg chg="add mod">
          <ac:chgData name="#CUI SHUAIWEN#" userId="35a196ea-bcb8-475e-86cf-0b9eaca8a48f" providerId="ADAL" clId="{8384EBD7-1C15-4FB6-9C85-020517F8A006}" dt="2024-05-07T09:14:13.445" v="1269" actId="1076"/>
          <ac:spMkLst>
            <pc:docMk/>
            <pc:sldMk cId="3759664288" sldId="299"/>
            <ac:spMk id="7" creationId="{613F0502-D2C8-FC76-BF8B-B0A67FB20345}"/>
          </ac:spMkLst>
        </pc:spChg>
        <pc:spChg chg="add mod ord">
          <ac:chgData name="#CUI SHUAIWEN#" userId="35a196ea-bcb8-475e-86cf-0b9eaca8a48f" providerId="ADAL" clId="{8384EBD7-1C15-4FB6-9C85-020517F8A006}" dt="2024-05-07T09:14:13.445" v="1269" actId="1076"/>
          <ac:spMkLst>
            <pc:docMk/>
            <pc:sldMk cId="3759664288" sldId="299"/>
            <ac:spMk id="8" creationId="{FD1881ED-FE17-2EE9-0376-F7A22BE30287}"/>
          </ac:spMkLst>
        </pc:spChg>
        <pc:spChg chg="add mod">
          <ac:chgData name="#CUI SHUAIWEN#" userId="35a196ea-bcb8-475e-86cf-0b9eaca8a48f" providerId="ADAL" clId="{8384EBD7-1C15-4FB6-9C85-020517F8A006}" dt="2024-05-07T09:14:13.445" v="1269" actId="1076"/>
          <ac:spMkLst>
            <pc:docMk/>
            <pc:sldMk cId="3759664288" sldId="299"/>
            <ac:spMk id="9" creationId="{BC6FBBB5-48FF-5D01-0038-CD2C14B00275}"/>
          </ac:spMkLst>
        </pc:spChg>
        <pc:spChg chg="add mod ord">
          <ac:chgData name="#CUI SHUAIWEN#" userId="35a196ea-bcb8-475e-86cf-0b9eaca8a48f" providerId="ADAL" clId="{8384EBD7-1C15-4FB6-9C85-020517F8A006}" dt="2024-05-07T09:14:13.445" v="1269" actId="1076"/>
          <ac:spMkLst>
            <pc:docMk/>
            <pc:sldMk cId="3759664288" sldId="299"/>
            <ac:spMk id="13" creationId="{F41DE43A-CA08-3AB4-34CB-9D7548DBFCFB}"/>
          </ac:spMkLst>
        </pc:spChg>
        <pc:spChg chg="add mod">
          <ac:chgData name="#CUI SHUAIWEN#" userId="35a196ea-bcb8-475e-86cf-0b9eaca8a48f" providerId="ADAL" clId="{8384EBD7-1C15-4FB6-9C85-020517F8A006}" dt="2024-05-07T09:14:13.445" v="1269" actId="1076"/>
          <ac:spMkLst>
            <pc:docMk/>
            <pc:sldMk cId="3759664288" sldId="299"/>
            <ac:spMk id="15" creationId="{16C75A96-BC19-3D3B-794F-59ABFE665DE7}"/>
          </ac:spMkLst>
        </pc:spChg>
        <pc:spChg chg="add mod ord">
          <ac:chgData name="#CUI SHUAIWEN#" userId="35a196ea-bcb8-475e-86cf-0b9eaca8a48f" providerId="ADAL" clId="{8384EBD7-1C15-4FB6-9C85-020517F8A006}" dt="2024-05-07T09:17:15.809" v="1282" actId="208"/>
          <ac:spMkLst>
            <pc:docMk/>
            <pc:sldMk cId="3759664288" sldId="299"/>
            <ac:spMk id="17" creationId="{A72E0951-92B9-BA2C-8736-4A145AF275C9}"/>
          </ac:spMkLst>
        </pc:spChg>
        <pc:spChg chg="add mod">
          <ac:chgData name="#CUI SHUAIWEN#" userId="35a196ea-bcb8-475e-86cf-0b9eaca8a48f" providerId="ADAL" clId="{8384EBD7-1C15-4FB6-9C85-020517F8A006}" dt="2024-05-07T09:14:13.445" v="1269" actId="1076"/>
          <ac:spMkLst>
            <pc:docMk/>
            <pc:sldMk cId="3759664288" sldId="299"/>
            <ac:spMk id="19" creationId="{8737DC86-C11A-49DC-922D-0A3867EB6A12}"/>
          </ac:spMkLst>
        </pc:spChg>
        <pc:spChg chg="add mod">
          <ac:chgData name="#CUI SHUAIWEN#" userId="35a196ea-bcb8-475e-86cf-0b9eaca8a48f" providerId="ADAL" clId="{8384EBD7-1C15-4FB6-9C85-020517F8A006}" dt="2024-05-07T09:14:13.445" v="1269" actId="1076"/>
          <ac:spMkLst>
            <pc:docMk/>
            <pc:sldMk cId="3759664288" sldId="299"/>
            <ac:spMk id="21" creationId="{F92AE9B3-585B-088B-ECA6-CBFF96808C7D}"/>
          </ac:spMkLst>
        </pc:spChg>
        <pc:spChg chg="add mod">
          <ac:chgData name="#CUI SHUAIWEN#" userId="35a196ea-bcb8-475e-86cf-0b9eaca8a48f" providerId="ADAL" clId="{8384EBD7-1C15-4FB6-9C85-020517F8A006}" dt="2024-05-07T09:14:13.445" v="1269" actId="1076"/>
          <ac:spMkLst>
            <pc:docMk/>
            <pc:sldMk cId="3759664288" sldId="299"/>
            <ac:spMk id="23" creationId="{58258C8F-502B-A32B-24FF-6B1A8426C5EE}"/>
          </ac:spMkLst>
        </pc:spChg>
        <pc:spChg chg="add mod">
          <ac:chgData name="#CUI SHUAIWEN#" userId="35a196ea-bcb8-475e-86cf-0b9eaca8a48f" providerId="ADAL" clId="{8384EBD7-1C15-4FB6-9C85-020517F8A006}" dt="2024-05-07T08:59:26.883" v="898" actId="14100"/>
          <ac:spMkLst>
            <pc:docMk/>
            <pc:sldMk cId="3759664288" sldId="299"/>
            <ac:spMk id="25" creationId="{C96E932D-3731-E3DF-67CE-4A411E2A616C}"/>
          </ac:spMkLst>
        </pc:spChg>
        <pc:spChg chg="add mod">
          <ac:chgData name="#CUI SHUAIWEN#" userId="35a196ea-bcb8-475e-86cf-0b9eaca8a48f" providerId="ADAL" clId="{8384EBD7-1C15-4FB6-9C85-020517F8A006}" dt="2024-05-07T08:59:40.001" v="901" actId="120"/>
          <ac:spMkLst>
            <pc:docMk/>
            <pc:sldMk cId="3759664288" sldId="299"/>
            <ac:spMk id="29" creationId="{ACBFB3E2-7B9D-24B2-942C-55A48BE1BF9C}"/>
          </ac:spMkLst>
        </pc:spChg>
        <pc:spChg chg="add mod">
          <ac:chgData name="#CUI SHUAIWEN#" userId="35a196ea-bcb8-475e-86cf-0b9eaca8a48f" providerId="ADAL" clId="{8384EBD7-1C15-4FB6-9C85-020517F8A006}" dt="2024-05-07T08:59:02.427" v="890" actId="14100"/>
          <ac:spMkLst>
            <pc:docMk/>
            <pc:sldMk cId="3759664288" sldId="299"/>
            <ac:spMk id="35" creationId="{EB8F05DA-6941-A0C0-87EE-BBB57F282C97}"/>
          </ac:spMkLst>
        </pc:spChg>
        <pc:spChg chg="add mod">
          <ac:chgData name="#CUI SHUAIWEN#" userId="35a196ea-bcb8-475e-86cf-0b9eaca8a48f" providerId="ADAL" clId="{8384EBD7-1C15-4FB6-9C85-020517F8A006}" dt="2024-05-07T08:59:43.266" v="902" actId="120"/>
          <ac:spMkLst>
            <pc:docMk/>
            <pc:sldMk cId="3759664288" sldId="299"/>
            <ac:spMk id="37" creationId="{5364ED89-2E1C-417C-1E11-C5C2CD3123FD}"/>
          </ac:spMkLst>
        </pc:spChg>
        <pc:spChg chg="add mod">
          <ac:chgData name="#CUI SHUAIWEN#" userId="35a196ea-bcb8-475e-86cf-0b9eaca8a48f" providerId="ADAL" clId="{8384EBD7-1C15-4FB6-9C85-020517F8A006}" dt="2024-05-07T08:58:45.224" v="886" actId="14100"/>
          <ac:spMkLst>
            <pc:docMk/>
            <pc:sldMk cId="3759664288" sldId="299"/>
            <ac:spMk id="41" creationId="{ABCB3C18-ABBE-5192-6C1E-620E80D7C2D0}"/>
          </ac:spMkLst>
        </pc:spChg>
        <pc:spChg chg="add mod">
          <ac:chgData name="#CUI SHUAIWEN#" userId="35a196ea-bcb8-475e-86cf-0b9eaca8a48f" providerId="ADAL" clId="{8384EBD7-1C15-4FB6-9C85-020517F8A006}" dt="2024-05-07T08:59:46.538" v="903" actId="120"/>
          <ac:spMkLst>
            <pc:docMk/>
            <pc:sldMk cId="3759664288" sldId="299"/>
            <ac:spMk id="43" creationId="{F3A05F3F-ADB1-20C1-C71C-474359B9E351}"/>
          </ac:spMkLst>
        </pc:spChg>
        <pc:spChg chg="del mod topLvl">
          <ac:chgData name="#CUI SHUAIWEN#" userId="35a196ea-bcb8-475e-86cf-0b9eaca8a48f" providerId="ADAL" clId="{8384EBD7-1C15-4FB6-9C85-020517F8A006}" dt="2024-05-07T08:54:04.569" v="840" actId="478"/>
          <ac:spMkLst>
            <pc:docMk/>
            <pc:sldMk cId="3759664288" sldId="299"/>
            <ac:spMk id="53" creationId="{F9A96B80-C061-7800-2F8A-FFAA832AB452}"/>
          </ac:spMkLst>
        </pc:spChg>
        <pc:spChg chg="del mod topLvl">
          <ac:chgData name="#CUI SHUAIWEN#" userId="35a196ea-bcb8-475e-86cf-0b9eaca8a48f" providerId="ADAL" clId="{8384EBD7-1C15-4FB6-9C85-020517F8A006}" dt="2024-05-07T08:54:04.569" v="840" actId="478"/>
          <ac:spMkLst>
            <pc:docMk/>
            <pc:sldMk cId="3759664288" sldId="299"/>
            <ac:spMk id="54" creationId="{7852A039-ECC4-6494-599B-F6DB1B88AD75}"/>
          </ac:spMkLst>
        </pc:spChg>
        <pc:spChg chg="mod">
          <ac:chgData name="#CUI SHUAIWEN#" userId="35a196ea-bcb8-475e-86cf-0b9eaca8a48f" providerId="ADAL" clId="{8384EBD7-1C15-4FB6-9C85-020517F8A006}" dt="2024-05-07T08:52:39.414" v="788"/>
          <ac:spMkLst>
            <pc:docMk/>
            <pc:sldMk cId="3759664288" sldId="299"/>
            <ac:spMk id="57" creationId="{D7B88D7D-4A97-EB72-2986-425A12760FF0}"/>
          </ac:spMkLst>
        </pc:spChg>
        <pc:spChg chg="mod">
          <ac:chgData name="#CUI SHUAIWEN#" userId="35a196ea-bcb8-475e-86cf-0b9eaca8a48f" providerId="ADAL" clId="{8384EBD7-1C15-4FB6-9C85-020517F8A006}" dt="2024-05-07T08:52:39.414" v="788"/>
          <ac:spMkLst>
            <pc:docMk/>
            <pc:sldMk cId="3759664288" sldId="299"/>
            <ac:spMk id="58" creationId="{387EF3A0-D24F-2DBA-7690-03F3B46B70C7}"/>
          </ac:spMkLst>
        </pc:spChg>
        <pc:spChg chg="mod">
          <ac:chgData name="#CUI SHUAIWEN#" userId="35a196ea-bcb8-475e-86cf-0b9eaca8a48f" providerId="ADAL" clId="{8384EBD7-1C15-4FB6-9C85-020517F8A006}" dt="2024-05-07T08:52:39.414" v="788"/>
          <ac:spMkLst>
            <pc:docMk/>
            <pc:sldMk cId="3759664288" sldId="299"/>
            <ac:spMk id="61" creationId="{1CE08AB2-7CE5-45A5-F1BB-36FA20A39622}"/>
          </ac:spMkLst>
        </pc:spChg>
        <pc:spChg chg="mod">
          <ac:chgData name="#CUI SHUAIWEN#" userId="35a196ea-bcb8-475e-86cf-0b9eaca8a48f" providerId="ADAL" clId="{8384EBD7-1C15-4FB6-9C85-020517F8A006}" dt="2024-05-07T08:52:39.414" v="788"/>
          <ac:spMkLst>
            <pc:docMk/>
            <pc:sldMk cId="3759664288" sldId="299"/>
            <ac:spMk id="62" creationId="{056956A6-4AC9-48B5-F909-84556369FCC9}"/>
          </ac:spMkLst>
        </pc:spChg>
        <pc:spChg chg="add mod">
          <ac:chgData name="#CUI SHUAIWEN#" userId="35a196ea-bcb8-475e-86cf-0b9eaca8a48f" providerId="ADAL" clId="{8384EBD7-1C15-4FB6-9C85-020517F8A006}" dt="2024-05-07T09:14:13.445" v="1269" actId="1076"/>
          <ac:spMkLst>
            <pc:docMk/>
            <pc:sldMk cId="3759664288" sldId="299"/>
            <ac:spMk id="128" creationId="{458EAADA-1583-F620-E508-02A56A1C4096}"/>
          </ac:spMkLst>
        </pc:spChg>
        <pc:spChg chg="add mod">
          <ac:chgData name="#CUI SHUAIWEN#" userId="35a196ea-bcb8-475e-86cf-0b9eaca8a48f" providerId="ADAL" clId="{8384EBD7-1C15-4FB6-9C85-020517F8A006}" dt="2024-05-07T09:14:13.445" v="1269" actId="1076"/>
          <ac:spMkLst>
            <pc:docMk/>
            <pc:sldMk cId="3759664288" sldId="299"/>
            <ac:spMk id="129" creationId="{1DB4AE40-5D3D-BA07-8F61-230B2EE6020A}"/>
          </ac:spMkLst>
        </pc:spChg>
        <pc:spChg chg="add mod">
          <ac:chgData name="#CUI SHUAIWEN#" userId="35a196ea-bcb8-475e-86cf-0b9eaca8a48f" providerId="ADAL" clId="{8384EBD7-1C15-4FB6-9C85-020517F8A006}" dt="2024-05-07T09:14:13.445" v="1269" actId="1076"/>
          <ac:spMkLst>
            <pc:docMk/>
            <pc:sldMk cId="3759664288" sldId="299"/>
            <ac:spMk id="131" creationId="{B346A2B1-AB1A-14D1-DA0F-0D2A1400D83F}"/>
          </ac:spMkLst>
        </pc:spChg>
        <pc:spChg chg="del">
          <ac:chgData name="#CUI SHUAIWEN#" userId="35a196ea-bcb8-475e-86cf-0b9eaca8a48f" providerId="ADAL" clId="{8384EBD7-1C15-4FB6-9C85-020517F8A006}" dt="2024-05-07T09:14:07.741" v="1268" actId="478"/>
          <ac:spMkLst>
            <pc:docMk/>
            <pc:sldMk cId="3759664288" sldId="299"/>
            <ac:spMk id="133" creationId="{2B5F3220-3EC0-4674-64BB-EAE19552805D}"/>
          </ac:spMkLst>
        </pc:spChg>
        <pc:spChg chg="del">
          <ac:chgData name="#CUI SHUAIWEN#" userId="35a196ea-bcb8-475e-86cf-0b9eaca8a48f" providerId="ADAL" clId="{8384EBD7-1C15-4FB6-9C85-020517F8A006}" dt="2024-05-07T09:14:07.741" v="1268" actId="478"/>
          <ac:spMkLst>
            <pc:docMk/>
            <pc:sldMk cId="3759664288" sldId="299"/>
            <ac:spMk id="134" creationId="{725183CB-0706-F343-A071-4E8B4556F823}"/>
          </ac:spMkLst>
        </pc:spChg>
        <pc:spChg chg="add mod">
          <ac:chgData name="#CUI SHUAIWEN#" userId="35a196ea-bcb8-475e-86cf-0b9eaca8a48f" providerId="ADAL" clId="{8384EBD7-1C15-4FB6-9C85-020517F8A006}" dt="2024-05-07T09:14:13.445" v="1269" actId="1076"/>
          <ac:spMkLst>
            <pc:docMk/>
            <pc:sldMk cId="3759664288" sldId="299"/>
            <ac:spMk id="135" creationId="{2A4A7BDB-A751-1B03-B45B-39C1395DB489}"/>
          </ac:spMkLst>
        </pc:spChg>
        <pc:spChg chg="del">
          <ac:chgData name="#CUI SHUAIWEN#" userId="35a196ea-bcb8-475e-86cf-0b9eaca8a48f" providerId="ADAL" clId="{8384EBD7-1C15-4FB6-9C85-020517F8A006}" dt="2024-05-07T09:14:07.741" v="1268" actId="478"/>
          <ac:spMkLst>
            <pc:docMk/>
            <pc:sldMk cId="3759664288" sldId="299"/>
            <ac:spMk id="138" creationId="{51A53BD1-3334-1A5F-284F-032D25044F0C}"/>
          </ac:spMkLst>
        </pc:spChg>
        <pc:spChg chg="del">
          <ac:chgData name="#CUI SHUAIWEN#" userId="35a196ea-bcb8-475e-86cf-0b9eaca8a48f" providerId="ADAL" clId="{8384EBD7-1C15-4FB6-9C85-020517F8A006}" dt="2024-05-07T09:14:07.741" v="1268" actId="478"/>
          <ac:spMkLst>
            <pc:docMk/>
            <pc:sldMk cId="3759664288" sldId="299"/>
            <ac:spMk id="140" creationId="{410238D1-61C7-2FCC-B71E-D17ECF952E9D}"/>
          </ac:spMkLst>
        </pc:spChg>
        <pc:spChg chg="del">
          <ac:chgData name="#CUI SHUAIWEN#" userId="35a196ea-bcb8-475e-86cf-0b9eaca8a48f" providerId="ADAL" clId="{8384EBD7-1C15-4FB6-9C85-020517F8A006}" dt="2024-05-07T09:14:07.741" v="1268" actId="478"/>
          <ac:spMkLst>
            <pc:docMk/>
            <pc:sldMk cId="3759664288" sldId="299"/>
            <ac:spMk id="142" creationId="{8072A75F-82BB-F2E0-F046-F1C83D11DE02}"/>
          </ac:spMkLst>
        </pc:spChg>
        <pc:spChg chg="del">
          <ac:chgData name="#CUI SHUAIWEN#" userId="35a196ea-bcb8-475e-86cf-0b9eaca8a48f" providerId="ADAL" clId="{8384EBD7-1C15-4FB6-9C85-020517F8A006}" dt="2024-05-07T09:14:07.741" v="1268" actId="478"/>
          <ac:spMkLst>
            <pc:docMk/>
            <pc:sldMk cId="3759664288" sldId="299"/>
            <ac:spMk id="146" creationId="{849758A4-84D2-02E6-7192-56B8C4AD12B8}"/>
          </ac:spMkLst>
        </pc:spChg>
        <pc:spChg chg="del">
          <ac:chgData name="#CUI SHUAIWEN#" userId="35a196ea-bcb8-475e-86cf-0b9eaca8a48f" providerId="ADAL" clId="{8384EBD7-1C15-4FB6-9C85-020517F8A006}" dt="2024-05-07T09:14:07.741" v="1268" actId="478"/>
          <ac:spMkLst>
            <pc:docMk/>
            <pc:sldMk cId="3759664288" sldId="299"/>
            <ac:spMk id="147" creationId="{AD985033-B610-F186-5041-BBFD2BE6F38B}"/>
          </ac:spMkLst>
        </pc:spChg>
        <pc:spChg chg="add mod">
          <ac:chgData name="#CUI SHUAIWEN#" userId="35a196ea-bcb8-475e-86cf-0b9eaca8a48f" providerId="ADAL" clId="{8384EBD7-1C15-4FB6-9C85-020517F8A006}" dt="2024-05-07T09:14:13.445" v="1269" actId="1076"/>
          <ac:spMkLst>
            <pc:docMk/>
            <pc:sldMk cId="3759664288" sldId="299"/>
            <ac:spMk id="148" creationId="{984EEDCB-7530-B814-11A9-99F8995E4F6B}"/>
          </ac:spMkLst>
        </pc:spChg>
        <pc:spChg chg="add mod">
          <ac:chgData name="#CUI SHUAIWEN#" userId="35a196ea-bcb8-475e-86cf-0b9eaca8a48f" providerId="ADAL" clId="{8384EBD7-1C15-4FB6-9C85-020517F8A006}" dt="2024-05-07T09:14:13.445" v="1269" actId="1076"/>
          <ac:spMkLst>
            <pc:docMk/>
            <pc:sldMk cId="3759664288" sldId="299"/>
            <ac:spMk id="150" creationId="{6247DDC7-60FA-CE5D-1A81-66C3DE7E5D50}"/>
          </ac:spMkLst>
        </pc:spChg>
        <pc:spChg chg="add mod">
          <ac:chgData name="#CUI SHUAIWEN#" userId="35a196ea-bcb8-475e-86cf-0b9eaca8a48f" providerId="ADAL" clId="{8384EBD7-1C15-4FB6-9C85-020517F8A006}" dt="2024-05-07T09:16:37.877" v="1278" actId="207"/>
          <ac:spMkLst>
            <pc:docMk/>
            <pc:sldMk cId="3759664288" sldId="299"/>
            <ac:spMk id="151" creationId="{F48E3702-E0C3-B88A-DC0B-39C41D851850}"/>
          </ac:spMkLst>
        </pc:spChg>
        <pc:spChg chg="add mod">
          <ac:chgData name="#CUI SHUAIWEN#" userId="35a196ea-bcb8-475e-86cf-0b9eaca8a48f" providerId="ADAL" clId="{8384EBD7-1C15-4FB6-9C85-020517F8A006}" dt="2024-05-07T09:14:13.445" v="1269" actId="1076"/>
          <ac:spMkLst>
            <pc:docMk/>
            <pc:sldMk cId="3759664288" sldId="299"/>
            <ac:spMk id="152" creationId="{8C6B3C8A-2EDE-F922-0C4D-B64986B8C0AD}"/>
          </ac:spMkLst>
        </pc:spChg>
        <pc:spChg chg="mod">
          <ac:chgData name="#CUI SHUAIWEN#" userId="35a196ea-bcb8-475e-86cf-0b9eaca8a48f" providerId="ADAL" clId="{8384EBD7-1C15-4FB6-9C85-020517F8A006}" dt="2024-05-07T09:05:12.654" v="978"/>
          <ac:spMkLst>
            <pc:docMk/>
            <pc:sldMk cId="3759664288" sldId="299"/>
            <ac:spMk id="154" creationId="{E33DD55F-1BD4-7700-9FFD-69B5BA512843}"/>
          </ac:spMkLst>
        </pc:spChg>
        <pc:spChg chg="mod">
          <ac:chgData name="#CUI SHUAIWEN#" userId="35a196ea-bcb8-475e-86cf-0b9eaca8a48f" providerId="ADAL" clId="{8384EBD7-1C15-4FB6-9C85-020517F8A006}" dt="2024-05-07T09:05:12.654" v="978"/>
          <ac:spMkLst>
            <pc:docMk/>
            <pc:sldMk cId="3759664288" sldId="299"/>
            <ac:spMk id="155" creationId="{96995B8A-4F57-5147-9828-55A4A27A7D4D}"/>
          </ac:spMkLst>
        </pc:spChg>
        <pc:spChg chg="mod">
          <ac:chgData name="#CUI SHUAIWEN#" userId="35a196ea-bcb8-475e-86cf-0b9eaca8a48f" providerId="ADAL" clId="{8384EBD7-1C15-4FB6-9C85-020517F8A006}" dt="2024-05-07T09:05:12.654" v="978"/>
          <ac:spMkLst>
            <pc:docMk/>
            <pc:sldMk cId="3759664288" sldId="299"/>
            <ac:spMk id="160" creationId="{B7092CFE-E70B-C44A-6B7E-B15AFAAA16FB}"/>
          </ac:spMkLst>
        </pc:spChg>
        <pc:spChg chg="mod">
          <ac:chgData name="#CUI SHUAIWEN#" userId="35a196ea-bcb8-475e-86cf-0b9eaca8a48f" providerId="ADAL" clId="{8384EBD7-1C15-4FB6-9C85-020517F8A006}" dt="2024-05-07T09:05:12.654" v="978"/>
          <ac:spMkLst>
            <pc:docMk/>
            <pc:sldMk cId="3759664288" sldId="299"/>
            <ac:spMk id="163" creationId="{8CB23137-0139-6C37-2E45-3879F552A0AE}"/>
          </ac:spMkLst>
        </pc:spChg>
        <pc:spChg chg="mod">
          <ac:chgData name="#CUI SHUAIWEN#" userId="35a196ea-bcb8-475e-86cf-0b9eaca8a48f" providerId="ADAL" clId="{8384EBD7-1C15-4FB6-9C85-020517F8A006}" dt="2024-05-07T09:05:12.654" v="978"/>
          <ac:spMkLst>
            <pc:docMk/>
            <pc:sldMk cId="3759664288" sldId="299"/>
            <ac:spMk id="169" creationId="{7CE40CFB-5DFD-D10B-E88F-D81790FF8E75}"/>
          </ac:spMkLst>
        </pc:spChg>
        <pc:spChg chg="mod">
          <ac:chgData name="#CUI SHUAIWEN#" userId="35a196ea-bcb8-475e-86cf-0b9eaca8a48f" providerId="ADAL" clId="{8384EBD7-1C15-4FB6-9C85-020517F8A006}" dt="2024-05-07T09:05:12.654" v="978"/>
          <ac:spMkLst>
            <pc:docMk/>
            <pc:sldMk cId="3759664288" sldId="299"/>
            <ac:spMk id="170" creationId="{D6E4027E-6993-AFEE-6E4D-A96F5D4FC121}"/>
          </ac:spMkLst>
        </pc:spChg>
        <pc:spChg chg="add del mod">
          <ac:chgData name="#CUI SHUAIWEN#" userId="35a196ea-bcb8-475e-86cf-0b9eaca8a48f" providerId="ADAL" clId="{8384EBD7-1C15-4FB6-9C85-020517F8A006}" dt="2024-05-07T09:08:31.875" v="1082" actId="478"/>
          <ac:spMkLst>
            <pc:docMk/>
            <pc:sldMk cId="3759664288" sldId="299"/>
            <ac:spMk id="172" creationId="{CCB6F0ED-D47C-D59C-0F83-34352FA285D9}"/>
          </ac:spMkLst>
        </pc:spChg>
        <pc:spChg chg="add del mod">
          <ac:chgData name="#CUI SHUAIWEN#" userId="35a196ea-bcb8-475e-86cf-0b9eaca8a48f" providerId="ADAL" clId="{8384EBD7-1C15-4FB6-9C85-020517F8A006}" dt="2024-05-07T09:08:31.875" v="1082" actId="478"/>
          <ac:spMkLst>
            <pc:docMk/>
            <pc:sldMk cId="3759664288" sldId="299"/>
            <ac:spMk id="173" creationId="{4A66DC52-5E89-C79A-48ED-22AFC965918B}"/>
          </ac:spMkLst>
        </pc:spChg>
        <pc:spChg chg="add mod">
          <ac:chgData name="#CUI SHUAIWEN#" userId="35a196ea-bcb8-475e-86cf-0b9eaca8a48f" providerId="ADAL" clId="{8384EBD7-1C15-4FB6-9C85-020517F8A006}" dt="2024-05-07T09:14:13.445" v="1269" actId="1076"/>
          <ac:spMkLst>
            <pc:docMk/>
            <pc:sldMk cId="3759664288" sldId="299"/>
            <ac:spMk id="175" creationId="{C591832F-A600-C29B-7B27-BFEF16A1B8A8}"/>
          </ac:spMkLst>
        </pc:spChg>
        <pc:spChg chg="add mod">
          <ac:chgData name="#CUI SHUAIWEN#" userId="35a196ea-bcb8-475e-86cf-0b9eaca8a48f" providerId="ADAL" clId="{8384EBD7-1C15-4FB6-9C85-020517F8A006}" dt="2024-05-07T09:14:13.445" v="1269" actId="1076"/>
          <ac:spMkLst>
            <pc:docMk/>
            <pc:sldMk cId="3759664288" sldId="299"/>
            <ac:spMk id="176" creationId="{CACA109E-A8AD-97AA-F821-93BD9F9D5F20}"/>
          </ac:spMkLst>
        </pc:spChg>
        <pc:spChg chg="add del mod">
          <ac:chgData name="#CUI SHUAIWEN#" userId="35a196ea-bcb8-475e-86cf-0b9eaca8a48f" providerId="ADAL" clId="{8384EBD7-1C15-4FB6-9C85-020517F8A006}" dt="2024-05-07T09:05:39.615" v="994" actId="478"/>
          <ac:spMkLst>
            <pc:docMk/>
            <pc:sldMk cId="3759664288" sldId="299"/>
            <ac:spMk id="181" creationId="{84D9346A-0921-6D8B-410E-3A3061F566F8}"/>
          </ac:spMkLst>
        </pc:spChg>
        <pc:spChg chg="add del mod">
          <ac:chgData name="#CUI SHUAIWEN#" userId="35a196ea-bcb8-475e-86cf-0b9eaca8a48f" providerId="ADAL" clId="{8384EBD7-1C15-4FB6-9C85-020517F8A006}" dt="2024-05-07T09:05:41.482" v="996" actId="478"/>
          <ac:spMkLst>
            <pc:docMk/>
            <pc:sldMk cId="3759664288" sldId="299"/>
            <ac:spMk id="182" creationId="{0D7A6A38-6614-DE16-8D17-73C253E9DD82}"/>
          </ac:spMkLst>
        </pc:spChg>
        <pc:spChg chg="add del mod">
          <ac:chgData name="#CUI SHUAIWEN#" userId="35a196ea-bcb8-475e-86cf-0b9eaca8a48f" providerId="ADAL" clId="{8384EBD7-1C15-4FB6-9C85-020517F8A006}" dt="2024-05-07T09:09:02.170" v="1091" actId="478"/>
          <ac:spMkLst>
            <pc:docMk/>
            <pc:sldMk cId="3759664288" sldId="299"/>
            <ac:spMk id="183" creationId="{EBBA1B64-A8F5-CC75-2640-6771ED3479F1}"/>
          </ac:spMkLst>
        </pc:spChg>
        <pc:spChg chg="add del mod">
          <ac:chgData name="#CUI SHUAIWEN#" userId="35a196ea-bcb8-475e-86cf-0b9eaca8a48f" providerId="ADAL" clId="{8384EBD7-1C15-4FB6-9C85-020517F8A006}" dt="2024-05-07T09:09:02.170" v="1091" actId="478"/>
          <ac:spMkLst>
            <pc:docMk/>
            <pc:sldMk cId="3759664288" sldId="299"/>
            <ac:spMk id="184" creationId="{8EA5CEA6-2013-0723-6CA6-27C43306A7EE}"/>
          </ac:spMkLst>
        </pc:spChg>
        <pc:spChg chg="add mod">
          <ac:chgData name="#CUI SHUAIWEN#" userId="35a196ea-bcb8-475e-86cf-0b9eaca8a48f" providerId="ADAL" clId="{8384EBD7-1C15-4FB6-9C85-020517F8A006}" dt="2024-05-07T09:14:13.445" v="1269" actId="1076"/>
          <ac:spMkLst>
            <pc:docMk/>
            <pc:sldMk cId="3759664288" sldId="299"/>
            <ac:spMk id="190" creationId="{E7BBFD3C-F0ED-1614-A009-B301C9DB7BD0}"/>
          </ac:spMkLst>
        </pc:spChg>
        <pc:spChg chg="add mod">
          <ac:chgData name="#CUI SHUAIWEN#" userId="35a196ea-bcb8-475e-86cf-0b9eaca8a48f" providerId="ADAL" clId="{8384EBD7-1C15-4FB6-9C85-020517F8A006}" dt="2024-05-07T09:14:13.445" v="1269" actId="1076"/>
          <ac:spMkLst>
            <pc:docMk/>
            <pc:sldMk cId="3759664288" sldId="299"/>
            <ac:spMk id="191" creationId="{CF772BA7-7B14-8C15-8026-CB6B1291A88B}"/>
          </ac:spMkLst>
        </pc:spChg>
        <pc:spChg chg="add mod">
          <ac:chgData name="#CUI SHUAIWEN#" userId="35a196ea-bcb8-475e-86cf-0b9eaca8a48f" providerId="ADAL" clId="{8384EBD7-1C15-4FB6-9C85-020517F8A006}" dt="2024-05-07T09:16:44.247" v="1279" actId="207"/>
          <ac:spMkLst>
            <pc:docMk/>
            <pc:sldMk cId="3759664288" sldId="299"/>
            <ac:spMk id="193" creationId="{ABF4DE43-90F6-E565-9513-89FE18D10B2E}"/>
          </ac:spMkLst>
        </pc:spChg>
        <pc:spChg chg="add mod">
          <ac:chgData name="#CUI SHUAIWEN#" userId="35a196ea-bcb8-475e-86cf-0b9eaca8a48f" providerId="ADAL" clId="{8384EBD7-1C15-4FB6-9C85-020517F8A006}" dt="2024-05-07T09:14:13.445" v="1269" actId="1076"/>
          <ac:spMkLst>
            <pc:docMk/>
            <pc:sldMk cId="3759664288" sldId="299"/>
            <ac:spMk id="194" creationId="{1D9B15E6-B1BE-BD85-6973-A4CB5A43D391}"/>
          </ac:spMkLst>
        </pc:spChg>
        <pc:spChg chg="add mod ord topLvl">
          <ac:chgData name="#CUI SHUAIWEN#" userId="35a196ea-bcb8-475e-86cf-0b9eaca8a48f" providerId="ADAL" clId="{8384EBD7-1C15-4FB6-9C85-020517F8A006}" dt="2024-05-07T09:14:13.445" v="1269" actId="1076"/>
          <ac:spMkLst>
            <pc:docMk/>
            <pc:sldMk cId="3759664288" sldId="299"/>
            <ac:spMk id="195" creationId="{950D4481-C70C-5D46-C690-46D64F8E4BBD}"/>
          </ac:spMkLst>
        </pc:spChg>
        <pc:spChg chg="add mod ord topLvl">
          <ac:chgData name="#CUI SHUAIWEN#" userId="35a196ea-bcb8-475e-86cf-0b9eaca8a48f" providerId="ADAL" clId="{8384EBD7-1C15-4FB6-9C85-020517F8A006}" dt="2024-05-07T09:14:13.445" v="1269" actId="1076"/>
          <ac:spMkLst>
            <pc:docMk/>
            <pc:sldMk cId="3759664288" sldId="299"/>
            <ac:spMk id="223" creationId="{70F64FA2-0CFB-E0CC-69BF-B2F86C796D13}"/>
          </ac:spMkLst>
        </pc:spChg>
        <pc:spChg chg="add mod">
          <ac:chgData name="#CUI SHUAIWEN#" userId="35a196ea-bcb8-475e-86cf-0b9eaca8a48f" providerId="ADAL" clId="{8384EBD7-1C15-4FB6-9C85-020517F8A006}" dt="2024-05-07T09:11:22.904" v="1171" actId="1076"/>
          <ac:spMkLst>
            <pc:docMk/>
            <pc:sldMk cId="3759664288" sldId="299"/>
            <ac:spMk id="225" creationId="{7EC7BB35-D9C3-7AA0-4391-F88359C0B71A}"/>
          </ac:spMkLst>
        </pc:spChg>
        <pc:spChg chg="del">
          <ac:chgData name="#CUI SHUAIWEN#" userId="35a196ea-bcb8-475e-86cf-0b9eaca8a48f" providerId="ADAL" clId="{8384EBD7-1C15-4FB6-9C85-020517F8A006}" dt="2024-05-07T09:14:07.741" v="1268" actId="478"/>
          <ac:spMkLst>
            <pc:docMk/>
            <pc:sldMk cId="3759664288" sldId="299"/>
            <ac:spMk id="226" creationId="{8494ED8C-0270-7E06-9403-3D5E380CEA3C}"/>
          </ac:spMkLst>
        </pc:spChg>
        <pc:spChg chg="del">
          <ac:chgData name="#CUI SHUAIWEN#" userId="35a196ea-bcb8-475e-86cf-0b9eaca8a48f" providerId="ADAL" clId="{8384EBD7-1C15-4FB6-9C85-020517F8A006}" dt="2024-05-07T09:14:07.741" v="1268" actId="478"/>
          <ac:spMkLst>
            <pc:docMk/>
            <pc:sldMk cId="3759664288" sldId="299"/>
            <ac:spMk id="227" creationId="{4CB5E491-A56A-8C57-673B-492457D46C45}"/>
          </ac:spMkLst>
        </pc:spChg>
        <pc:spChg chg="del">
          <ac:chgData name="#CUI SHUAIWEN#" userId="35a196ea-bcb8-475e-86cf-0b9eaca8a48f" providerId="ADAL" clId="{8384EBD7-1C15-4FB6-9C85-020517F8A006}" dt="2024-05-07T09:14:07.741" v="1268" actId="478"/>
          <ac:spMkLst>
            <pc:docMk/>
            <pc:sldMk cId="3759664288" sldId="299"/>
            <ac:spMk id="228" creationId="{871C851A-B5FD-4328-ECC3-1031C510ACD8}"/>
          </ac:spMkLst>
        </pc:spChg>
        <pc:spChg chg="del">
          <ac:chgData name="#CUI SHUAIWEN#" userId="35a196ea-bcb8-475e-86cf-0b9eaca8a48f" providerId="ADAL" clId="{8384EBD7-1C15-4FB6-9C85-020517F8A006}" dt="2024-05-07T09:14:07.741" v="1268" actId="478"/>
          <ac:spMkLst>
            <pc:docMk/>
            <pc:sldMk cId="3759664288" sldId="299"/>
            <ac:spMk id="229" creationId="{82A76D6D-4DE4-E321-F975-0A55CCF1AFE5}"/>
          </ac:spMkLst>
        </pc:spChg>
        <pc:spChg chg="del">
          <ac:chgData name="#CUI SHUAIWEN#" userId="35a196ea-bcb8-475e-86cf-0b9eaca8a48f" providerId="ADAL" clId="{8384EBD7-1C15-4FB6-9C85-020517F8A006}" dt="2024-05-07T09:14:07.741" v="1268" actId="478"/>
          <ac:spMkLst>
            <pc:docMk/>
            <pc:sldMk cId="3759664288" sldId="299"/>
            <ac:spMk id="230" creationId="{0011F0DE-B457-4F90-AC4B-1F10F181C41C}"/>
          </ac:spMkLst>
        </pc:spChg>
        <pc:spChg chg="add mod">
          <ac:chgData name="#CUI SHUAIWEN#" userId="35a196ea-bcb8-475e-86cf-0b9eaca8a48f" providerId="ADAL" clId="{8384EBD7-1C15-4FB6-9C85-020517F8A006}" dt="2024-05-07T09:11:22.904" v="1171" actId="1076"/>
          <ac:spMkLst>
            <pc:docMk/>
            <pc:sldMk cId="3759664288" sldId="299"/>
            <ac:spMk id="231" creationId="{94277B78-2848-3978-5FC0-340DD73A2AC6}"/>
          </ac:spMkLst>
        </pc:spChg>
        <pc:spChg chg="add del mod">
          <ac:chgData name="#CUI SHUAIWEN#" userId="35a196ea-bcb8-475e-86cf-0b9eaca8a48f" providerId="ADAL" clId="{8384EBD7-1C15-4FB6-9C85-020517F8A006}" dt="2024-05-07T09:11:22.200" v="1170" actId="1076"/>
          <ac:spMkLst>
            <pc:docMk/>
            <pc:sldMk cId="3759664288" sldId="299"/>
            <ac:spMk id="233" creationId="{3CFBAEEE-B8DA-8537-D2E4-BF91A679E0FB}"/>
          </ac:spMkLst>
        </pc:spChg>
        <pc:spChg chg="add del mod">
          <ac:chgData name="#CUI SHUAIWEN#" userId="35a196ea-bcb8-475e-86cf-0b9eaca8a48f" providerId="ADAL" clId="{8384EBD7-1C15-4FB6-9C85-020517F8A006}" dt="2024-05-07T09:11:22.200" v="1170" actId="1076"/>
          <ac:spMkLst>
            <pc:docMk/>
            <pc:sldMk cId="3759664288" sldId="299"/>
            <ac:spMk id="234" creationId="{5959EBCE-ABA8-6865-8B72-67DFD3A11AA9}"/>
          </ac:spMkLst>
        </pc:spChg>
        <pc:spChg chg="mod topLvl">
          <ac:chgData name="#CUI SHUAIWEN#" userId="35a196ea-bcb8-475e-86cf-0b9eaca8a48f" providerId="ADAL" clId="{8384EBD7-1C15-4FB6-9C85-020517F8A006}" dt="2024-05-07T09:14:13.445" v="1269" actId="1076"/>
          <ac:spMkLst>
            <pc:docMk/>
            <pc:sldMk cId="3759664288" sldId="299"/>
            <ac:spMk id="238" creationId="{BFDC7CA2-AD4C-978B-FCB0-B97A644411F8}"/>
          </ac:spMkLst>
        </pc:spChg>
        <pc:spChg chg="mod topLvl">
          <ac:chgData name="#CUI SHUAIWEN#" userId="35a196ea-bcb8-475e-86cf-0b9eaca8a48f" providerId="ADAL" clId="{8384EBD7-1C15-4FB6-9C85-020517F8A006}" dt="2024-05-07T09:14:13.445" v="1269" actId="1076"/>
          <ac:spMkLst>
            <pc:docMk/>
            <pc:sldMk cId="3759664288" sldId="299"/>
            <ac:spMk id="239" creationId="{E5D0F156-B2CE-53F8-C744-272C76AA720B}"/>
          </ac:spMkLst>
        </pc:spChg>
        <pc:spChg chg="mod topLvl">
          <ac:chgData name="#CUI SHUAIWEN#" userId="35a196ea-bcb8-475e-86cf-0b9eaca8a48f" providerId="ADAL" clId="{8384EBD7-1C15-4FB6-9C85-020517F8A006}" dt="2024-05-07T09:14:13.445" v="1269" actId="1076"/>
          <ac:spMkLst>
            <pc:docMk/>
            <pc:sldMk cId="3759664288" sldId="299"/>
            <ac:spMk id="242" creationId="{DB1E0EEA-2F0C-9F58-C823-35A38F9409F2}"/>
          </ac:spMkLst>
        </pc:spChg>
        <pc:spChg chg="mod topLvl">
          <ac:chgData name="#CUI SHUAIWEN#" userId="35a196ea-bcb8-475e-86cf-0b9eaca8a48f" providerId="ADAL" clId="{8384EBD7-1C15-4FB6-9C85-020517F8A006}" dt="2024-05-07T09:14:13.445" v="1269" actId="1076"/>
          <ac:spMkLst>
            <pc:docMk/>
            <pc:sldMk cId="3759664288" sldId="299"/>
            <ac:spMk id="243" creationId="{943C20EE-3877-D77B-AA56-6A6E3E3F22BB}"/>
          </ac:spMkLst>
        </pc:spChg>
        <pc:grpChg chg="add mod">
          <ac:chgData name="#CUI SHUAIWEN#" userId="35a196ea-bcb8-475e-86cf-0b9eaca8a48f" providerId="ADAL" clId="{8384EBD7-1C15-4FB6-9C85-020517F8A006}" dt="2024-05-07T09:14:13.445" v="1269" actId="1076"/>
          <ac:grpSpMkLst>
            <pc:docMk/>
            <pc:sldMk cId="3759664288" sldId="299"/>
            <ac:grpSpMk id="47" creationId="{FEBC8085-98AF-96C4-A958-611C94E1A128}"/>
          </ac:grpSpMkLst>
        </pc:grpChg>
        <pc:grpChg chg="add mod">
          <ac:chgData name="#CUI SHUAIWEN#" userId="35a196ea-bcb8-475e-86cf-0b9eaca8a48f" providerId="ADAL" clId="{8384EBD7-1C15-4FB6-9C85-020517F8A006}" dt="2024-05-07T09:14:13.445" v="1269" actId="1076"/>
          <ac:grpSpMkLst>
            <pc:docMk/>
            <pc:sldMk cId="3759664288" sldId="299"/>
            <ac:grpSpMk id="49" creationId="{5E9F78A0-F926-A429-51FB-F198C8AF8B59}"/>
          </ac:grpSpMkLst>
        </pc:grpChg>
        <pc:grpChg chg="add mod">
          <ac:chgData name="#CUI SHUAIWEN#" userId="35a196ea-bcb8-475e-86cf-0b9eaca8a48f" providerId="ADAL" clId="{8384EBD7-1C15-4FB6-9C85-020517F8A006}" dt="2024-05-07T09:14:13.445" v="1269" actId="1076"/>
          <ac:grpSpMkLst>
            <pc:docMk/>
            <pc:sldMk cId="3759664288" sldId="299"/>
            <ac:grpSpMk id="51" creationId="{05577F38-0810-77AC-EAE7-BB5F07A38E77}"/>
          </ac:grpSpMkLst>
        </pc:grpChg>
        <pc:grpChg chg="add del mod">
          <ac:chgData name="#CUI SHUAIWEN#" userId="35a196ea-bcb8-475e-86cf-0b9eaca8a48f" providerId="ADAL" clId="{8384EBD7-1C15-4FB6-9C85-020517F8A006}" dt="2024-05-07T08:52:48.453" v="792" actId="165"/>
          <ac:grpSpMkLst>
            <pc:docMk/>
            <pc:sldMk cId="3759664288" sldId="299"/>
            <ac:grpSpMk id="52" creationId="{0B473CD4-0D06-7AE3-6F2F-317A4424E212}"/>
          </ac:grpSpMkLst>
        </pc:grpChg>
        <pc:grpChg chg="add del mod">
          <ac:chgData name="#CUI SHUAIWEN#" userId="35a196ea-bcb8-475e-86cf-0b9eaca8a48f" providerId="ADAL" clId="{8384EBD7-1C15-4FB6-9C85-020517F8A006}" dt="2024-05-07T08:52:42.413" v="790" actId="478"/>
          <ac:grpSpMkLst>
            <pc:docMk/>
            <pc:sldMk cId="3759664288" sldId="299"/>
            <ac:grpSpMk id="56" creationId="{DBD9E75C-BDD9-778A-FEE7-F496CB3C3743}"/>
          </ac:grpSpMkLst>
        </pc:grpChg>
        <pc:grpChg chg="add del mod">
          <ac:chgData name="#CUI SHUAIWEN#" userId="35a196ea-bcb8-475e-86cf-0b9eaca8a48f" providerId="ADAL" clId="{8384EBD7-1C15-4FB6-9C85-020517F8A006}" dt="2024-05-07T08:52:50.195" v="793" actId="478"/>
          <ac:grpSpMkLst>
            <pc:docMk/>
            <pc:sldMk cId="3759664288" sldId="299"/>
            <ac:grpSpMk id="60" creationId="{E136CE1D-9EC4-0191-4DB8-745873703C98}"/>
          </ac:grpSpMkLst>
        </pc:grpChg>
        <pc:grpChg chg="del">
          <ac:chgData name="#CUI SHUAIWEN#" userId="35a196ea-bcb8-475e-86cf-0b9eaca8a48f" providerId="ADAL" clId="{8384EBD7-1C15-4FB6-9C85-020517F8A006}" dt="2024-05-07T09:14:07.741" v="1268" actId="478"/>
          <ac:grpSpMkLst>
            <pc:docMk/>
            <pc:sldMk cId="3759664288" sldId="299"/>
            <ac:grpSpMk id="149" creationId="{CE8C9E75-2AA5-CE6A-02F8-3B32754CBA74}"/>
          </ac:grpSpMkLst>
        </pc:grpChg>
        <pc:grpChg chg="add del mod">
          <ac:chgData name="#CUI SHUAIWEN#" userId="35a196ea-bcb8-475e-86cf-0b9eaca8a48f" providerId="ADAL" clId="{8384EBD7-1C15-4FB6-9C85-020517F8A006}" dt="2024-05-07T09:06:55.108" v="1008" actId="478"/>
          <ac:grpSpMkLst>
            <pc:docMk/>
            <pc:sldMk cId="3759664288" sldId="299"/>
            <ac:grpSpMk id="153" creationId="{4DF98902-EC4C-7621-7096-9D186A1F61ED}"/>
          </ac:grpSpMkLst>
        </pc:grpChg>
        <pc:grpChg chg="add del mod">
          <ac:chgData name="#CUI SHUAIWEN#" userId="35a196ea-bcb8-475e-86cf-0b9eaca8a48f" providerId="ADAL" clId="{8384EBD7-1C15-4FB6-9C85-020517F8A006}" dt="2024-05-07T09:06:56.140" v="1009" actId="478"/>
          <ac:grpSpMkLst>
            <pc:docMk/>
            <pc:sldMk cId="3759664288" sldId="299"/>
            <ac:grpSpMk id="157" creationId="{8EFDC911-8DCD-8797-17D7-4C91BAA45748}"/>
          </ac:grpSpMkLst>
        </pc:grpChg>
        <pc:grpChg chg="del">
          <ac:chgData name="#CUI SHUAIWEN#" userId="35a196ea-bcb8-475e-86cf-0b9eaca8a48f" providerId="ADAL" clId="{8384EBD7-1C15-4FB6-9C85-020517F8A006}" dt="2024-05-07T09:14:07.741" v="1268" actId="478"/>
          <ac:grpSpMkLst>
            <pc:docMk/>
            <pc:sldMk cId="3759664288" sldId="299"/>
            <ac:grpSpMk id="162" creationId="{0B85AFEF-94A6-5F63-7A19-13AE1E0C939D}"/>
          </ac:grpSpMkLst>
        </pc:grpChg>
        <pc:grpChg chg="add del mod">
          <ac:chgData name="#CUI SHUAIWEN#" userId="35a196ea-bcb8-475e-86cf-0b9eaca8a48f" providerId="ADAL" clId="{8384EBD7-1C15-4FB6-9C85-020517F8A006}" dt="2024-05-07T09:06:56.871" v="1010" actId="478"/>
          <ac:grpSpMkLst>
            <pc:docMk/>
            <pc:sldMk cId="3759664288" sldId="299"/>
            <ac:grpSpMk id="168" creationId="{656A1406-F376-6A97-F999-0D0F3A9F5814}"/>
          </ac:grpSpMkLst>
        </pc:grpChg>
        <pc:grpChg chg="del">
          <ac:chgData name="#CUI SHUAIWEN#" userId="35a196ea-bcb8-475e-86cf-0b9eaca8a48f" providerId="ADAL" clId="{8384EBD7-1C15-4FB6-9C85-020517F8A006}" dt="2024-05-07T09:14:07.741" v="1268" actId="478"/>
          <ac:grpSpMkLst>
            <pc:docMk/>
            <pc:sldMk cId="3759664288" sldId="299"/>
            <ac:grpSpMk id="180" creationId="{49728172-D8E1-3B2D-F4FA-77E98B5A3DE1}"/>
          </ac:grpSpMkLst>
        </pc:grpChg>
        <pc:grpChg chg="del">
          <ac:chgData name="#CUI SHUAIWEN#" userId="35a196ea-bcb8-475e-86cf-0b9eaca8a48f" providerId="ADAL" clId="{8384EBD7-1C15-4FB6-9C85-020517F8A006}" dt="2024-05-07T09:14:07.741" v="1268" actId="478"/>
          <ac:grpSpMkLst>
            <pc:docMk/>
            <pc:sldMk cId="3759664288" sldId="299"/>
            <ac:grpSpMk id="188" creationId="{0005F7D7-4EDB-1E54-FCF1-1FEBA0CFA5D5}"/>
          </ac:grpSpMkLst>
        </pc:grpChg>
        <pc:grpChg chg="del">
          <ac:chgData name="#CUI SHUAIWEN#" userId="35a196ea-bcb8-475e-86cf-0b9eaca8a48f" providerId="ADAL" clId="{8384EBD7-1C15-4FB6-9C85-020517F8A006}" dt="2024-05-07T09:14:07.741" v="1268" actId="478"/>
          <ac:grpSpMkLst>
            <pc:docMk/>
            <pc:sldMk cId="3759664288" sldId="299"/>
            <ac:grpSpMk id="199" creationId="{EE5B8C69-12CD-3314-4AD6-F1EE048E69E4}"/>
          </ac:grpSpMkLst>
        </pc:grpChg>
        <pc:grpChg chg="del">
          <ac:chgData name="#CUI SHUAIWEN#" userId="35a196ea-bcb8-475e-86cf-0b9eaca8a48f" providerId="ADAL" clId="{8384EBD7-1C15-4FB6-9C85-020517F8A006}" dt="2024-05-07T09:14:07.741" v="1268" actId="478"/>
          <ac:grpSpMkLst>
            <pc:docMk/>
            <pc:sldMk cId="3759664288" sldId="299"/>
            <ac:grpSpMk id="203" creationId="{B42D6DB2-D920-310E-1899-A174DB3BEA44}"/>
          </ac:grpSpMkLst>
        </pc:grpChg>
        <pc:grpChg chg="del">
          <ac:chgData name="#CUI SHUAIWEN#" userId="35a196ea-bcb8-475e-86cf-0b9eaca8a48f" providerId="ADAL" clId="{8384EBD7-1C15-4FB6-9C85-020517F8A006}" dt="2024-05-07T09:14:07.741" v="1268" actId="478"/>
          <ac:grpSpMkLst>
            <pc:docMk/>
            <pc:sldMk cId="3759664288" sldId="299"/>
            <ac:grpSpMk id="207" creationId="{FB417CF6-759E-EFA1-1800-B06B9AA264CE}"/>
          </ac:grpSpMkLst>
        </pc:grpChg>
        <pc:grpChg chg="del">
          <ac:chgData name="#CUI SHUAIWEN#" userId="35a196ea-bcb8-475e-86cf-0b9eaca8a48f" providerId="ADAL" clId="{8384EBD7-1C15-4FB6-9C85-020517F8A006}" dt="2024-05-07T09:14:07.741" v="1268" actId="478"/>
          <ac:grpSpMkLst>
            <pc:docMk/>
            <pc:sldMk cId="3759664288" sldId="299"/>
            <ac:grpSpMk id="211" creationId="{BF43C7DD-17E0-CEF1-4462-21F82B7A4F44}"/>
          </ac:grpSpMkLst>
        </pc:grpChg>
        <pc:grpChg chg="del">
          <ac:chgData name="#CUI SHUAIWEN#" userId="35a196ea-bcb8-475e-86cf-0b9eaca8a48f" providerId="ADAL" clId="{8384EBD7-1C15-4FB6-9C85-020517F8A006}" dt="2024-05-07T09:14:07.741" v="1268" actId="478"/>
          <ac:grpSpMkLst>
            <pc:docMk/>
            <pc:sldMk cId="3759664288" sldId="299"/>
            <ac:grpSpMk id="215" creationId="{DA430F7D-9193-BF1B-1DFE-D4A6E52ED06A}"/>
          </ac:grpSpMkLst>
        </pc:grpChg>
        <pc:grpChg chg="del">
          <ac:chgData name="#CUI SHUAIWEN#" userId="35a196ea-bcb8-475e-86cf-0b9eaca8a48f" providerId="ADAL" clId="{8384EBD7-1C15-4FB6-9C85-020517F8A006}" dt="2024-05-07T09:14:07.741" v="1268" actId="478"/>
          <ac:grpSpMkLst>
            <pc:docMk/>
            <pc:sldMk cId="3759664288" sldId="299"/>
            <ac:grpSpMk id="219" creationId="{7107135C-80BB-A60C-0054-D224AF7982C3}"/>
          </ac:grpSpMkLst>
        </pc:grpChg>
        <pc:grpChg chg="add del mod">
          <ac:chgData name="#CUI SHUAIWEN#" userId="35a196ea-bcb8-475e-86cf-0b9eaca8a48f" providerId="ADAL" clId="{8384EBD7-1C15-4FB6-9C85-020517F8A006}" dt="2024-05-07T09:11:59.958" v="1180" actId="165"/>
          <ac:grpSpMkLst>
            <pc:docMk/>
            <pc:sldMk cId="3759664288" sldId="299"/>
            <ac:grpSpMk id="236" creationId="{7F25C2D9-B818-F3C4-5E2B-B5B92B952957}"/>
          </ac:grpSpMkLst>
        </pc:grpChg>
        <pc:grpChg chg="add del mod">
          <ac:chgData name="#CUI SHUAIWEN#" userId="35a196ea-bcb8-475e-86cf-0b9eaca8a48f" providerId="ADAL" clId="{8384EBD7-1C15-4FB6-9C85-020517F8A006}" dt="2024-05-07T09:11:59.958" v="1180" actId="165"/>
          <ac:grpSpMkLst>
            <pc:docMk/>
            <pc:sldMk cId="3759664288" sldId="299"/>
            <ac:grpSpMk id="237" creationId="{CE545B2F-F696-9263-BFC2-3DFA61C9C7C0}"/>
          </ac:grpSpMkLst>
        </pc:grpChg>
        <pc:grpChg chg="add del mod">
          <ac:chgData name="#CUI SHUAIWEN#" userId="35a196ea-bcb8-475e-86cf-0b9eaca8a48f" providerId="ADAL" clId="{8384EBD7-1C15-4FB6-9C85-020517F8A006}" dt="2024-05-07T09:11:59.958" v="1180" actId="165"/>
          <ac:grpSpMkLst>
            <pc:docMk/>
            <pc:sldMk cId="3759664288" sldId="299"/>
            <ac:grpSpMk id="241" creationId="{C71224C4-29FA-35DF-652C-1571D8B74E3E}"/>
          </ac:grpSpMkLst>
        </pc:grpChg>
        <pc:picChg chg="add mod">
          <ac:chgData name="#CUI SHUAIWEN#" userId="35a196ea-bcb8-475e-86cf-0b9eaca8a48f" providerId="ADAL" clId="{8384EBD7-1C15-4FB6-9C85-020517F8A006}" dt="2024-05-07T09:14:13.445" v="1269" actId="1076"/>
          <ac:picMkLst>
            <pc:docMk/>
            <pc:sldMk cId="3759664288" sldId="299"/>
            <ac:picMk id="3" creationId="{0AFBEF92-8EC7-0DC9-E213-54C4A608D142}"/>
          </ac:picMkLst>
        </pc:picChg>
        <pc:picChg chg="add del mod">
          <ac:chgData name="#CUI SHUAIWEN#" userId="35a196ea-bcb8-475e-86cf-0b9eaca8a48f" providerId="ADAL" clId="{8384EBD7-1C15-4FB6-9C85-020517F8A006}" dt="2024-05-07T08:37:11.521" v="511" actId="478"/>
          <ac:picMkLst>
            <pc:docMk/>
            <pc:sldMk cId="3759664288" sldId="299"/>
            <ac:picMk id="6" creationId="{BD23ED42-A62A-DA09-8270-06F3DD1B6FF2}"/>
          </ac:picMkLst>
        </pc:picChg>
        <pc:picChg chg="add del mod">
          <ac:chgData name="#CUI SHUAIWEN#" userId="35a196ea-bcb8-475e-86cf-0b9eaca8a48f" providerId="ADAL" clId="{8384EBD7-1C15-4FB6-9C85-020517F8A006}" dt="2024-05-07T08:39:29.089" v="575" actId="478"/>
          <ac:picMkLst>
            <pc:docMk/>
            <pc:sldMk cId="3759664288" sldId="299"/>
            <ac:picMk id="10" creationId="{088F54B6-8818-347C-0B5B-0E215AF937A9}"/>
          </ac:picMkLst>
        </pc:picChg>
        <pc:picChg chg="mod">
          <ac:chgData name="#CUI SHUAIWEN#" userId="35a196ea-bcb8-475e-86cf-0b9eaca8a48f" providerId="ADAL" clId="{8384EBD7-1C15-4FB6-9C85-020517F8A006}" dt="2024-05-07T08:35:19.915" v="480" actId="1076"/>
          <ac:picMkLst>
            <pc:docMk/>
            <pc:sldMk cId="3759664288" sldId="299"/>
            <ac:picMk id="11" creationId="{6DFA1182-FA8D-113F-6C29-70291A55AEBC}"/>
          </ac:picMkLst>
        </pc:picChg>
        <pc:picChg chg="mod">
          <ac:chgData name="#CUI SHUAIWEN#" userId="35a196ea-bcb8-475e-86cf-0b9eaca8a48f" providerId="ADAL" clId="{8384EBD7-1C15-4FB6-9C85-020517F8A006}" dt="2024-05-07T09:14:13.445" v="1269" actId="1076"/>
          <ac:picMkLst>
            <pc:docMk/>
            <pc:sldMk cId="3759664288" sldId="299"/>
            <ac:picMk id="12" creationId="{188B69F0-27D5-3E46-2F03-10790BEEAD78}"/>
          </ac:picMkLst>
        </pc:picChg>
        <pc:picChg chg="mod">
          <ac:chgData name="#CUI SHUAIWEN#" userId="35a196ea-bcb8-475e-86cf-0b9eaca8a48f" providerId="ADAL" clId="{8384EBD7-1C15-4FB6-9C85-020517F8A006}" dt="2024-05-07T08:57:09.390" v="876" actId="1076"/>
          <ac:picMkLst>
            <pc:docMk/>
            <pc:sldMk cId="3759664288" sldId="299"/>
            <ac:picMk id="14" creationId="{3F089204-50D8-3C8D-9EA9-416B5950AFB5}"/>
          </ac:picMkLst>
        </pc:picChg>
        <pc:picChg chg="mod ord">
          <ac:chgData name="#CUI SHUAIWEN#" userId="35a196ea-bcb8-475e-86cf-0b9eaca8a48f" providerId="ADAL" clId="{8384EBD7-1C15-4FB6-9C85-020517F8A006}" dt="2024-05-07T09:14:13.445" v="1269" actId="1076"/>
          <ac:picMkLst>
            <pc:docMk/>
            <pc:sldMk cId="3759664288" sldId="299"/>
            <ac:picMk id="16" creationId="{7A1AE313-11E5-BD7A-2D6A-07F83924E934}"/>
          </ac:picMkLst>
        </pc:picChg>
        <pc:picChg chg="mod">
          <ac:chgData name="#CUI SHUAIWEN#" userId="35a196ea-bcb8-475e-86cf-0b9eaca8a48f" providerId="ADAL" clId="{8384EBD7-1C15-4FB6-9C85-020517F8A006}" dt="2024-05-07T08:57:11.157" v="878" actId="1076"/>
          <ac:picMkLst>
            <pc:docMk/>
            <pc:sldMk cId="3759664288" sldId="299"/>
            <ac:picMk id="18" creationId="{DA24E7B2-4B2B-BDAE-C029-75083AAB13FE}"/>
          </ac:picMkLst>
        </pc:picChg>
        <pc:picChg chg="mod ord">
          <ac:chgData name="#CUI SHUAIWEN#" userId="35a196ea-bcb8-475e-86cf-0b9eaca8a48f" providerId="ADAL" clId="{8384EBD7-1C15-4FB6-9C85-020517F8A006}" dt="2024-05-07T09:14:13.445" v="1269" actId="1076"/>
          <ac:picMkLst>
            <pc:docMk/>
            <pc:sldMk cId="3759664288" sldId="299"/>
            <ac:picMk id="20" creationId="{22A704EB-D81B-4B89-390D-DD3F2475A1F2}"/>
          </ac:picMkLst>
        </pc:picChg>
        <pc:picChg chg="mod ord">
          <ac:chgData name="#CUI SHUAIWEN#" userId="35a196ea-bcb8-475e-86cf-0b9eaca8a48f" providerId="ADAL" clId="{8384EBD7-1C15-4FB6-9C85-020517F8A006}" dt="2024-05-07T09:14:13.445" v="1269" actId="1076"/>
          <ac:picMkLst>
            <pc:docMk/>
            <pc:sldMk cId="3759664288" sldId="299"/>
            <ac:picMk id="22" creationId="{E1292D5A-AA12-71BA-5F99-3FC15923DD8A}"/>
          </ac:picMkLst>
        </pc:picChg>
        <pc:picChg chg="mod ord">
          <ac:chgData name="#CUI SHUAIWEN#" userId="35a196ea-bcb8-475e-86cf-0b9eaca8a48f" providerId="ADAL" clId="{8384EBD7-1C15-4FB6-9C85-020517F8A006}" dt="2024-05-07T09:14:13.445" v="1269" actId="1076"/>
          <ac:picMkLst>
            <pc:docMk/>
            <pc:sldMk cId="3759664288" sldId="299"/>
            <ac:picMk id="24" creationId="{D062F238-8C9E-3CB8-EEFF-9625F26D44FF}"/>
          </ac:picMkLst>
        </pc:picChg>
        <pc:picChg chg="mod ord">
          <ac:chgData name="#CUI SHUAIWEN#" userId="35a196ea-bcb8-475e-86cf-0b9eaca8a48f" providerId="ADAL" clId="{8384EBD7-1C15-4FB6-9C85-020517F8A006}" dt="2024-05-07T08:58:40.804" v="884" actId="1076"/>
          <ac:picMkLst>
            <pc:docMk/>
            <pc:sldMk cId="3759664288" sldId="299"/>
            <ac:picMk id="26" creationId="{65994443-21B6-EDE3-24C0-95039A272B4F}"/>
          </ac:picMkLst>
        </pc:picChg>
        <pc:picChg chg="add del mod">
          <ac:chgData name="#CUI SHUAIWEN#" userId="35a196ea-bcb8-475e-86cf-0b9eaca8a48f" providerId="ADAL" clId="{8384EBD7-1C15-4FB6-9C85-020517F8A006}" dt="2024-05-07T08:47:31.536" v="714" actId="478"/>
          <ac:picMkLst>
            <pc:docMk/>
            <pc:sldMk cId="3759664288" sldId="299"/>
            <ac:picMk id="27" creationId="{1790D175-D58F-C3AE-C4DE-5E3C902D417B}"/>
          </ac:picMkLst>
        </pc:picChg>
        <pc:picChg chg="mod ord">
          <ac:chgData name="#CUI SHUAIWEN#" userId="35a196ea-bcb8-475e-86cf-0b9eaca8a48f" providerId="ADAL" clId="{8384EBD7-1C15-4FB6-9C85-020517F8A006}" dt="2024-05-07T09:14:13.445" v="1269" actId="1076"/>
          <ac:picMkLst>
            <pc:docMk/>
            <pc:sldMk cId="3759664288" sldId="299"/>
            <ac:picMk id="28" creationId="{D64E5217-C91C-EA9A-DFFC-0B384353C029}"/>
          </ac:picMkLst>
        </pc:picChg>
        <pc:picChg chg="mod">
          <ac:chgData name="#CUI SHUAIWEN#" userId="35a196ea-bcb8-475e-86cf-0b9eaca8a48f" providerId="ADAL" clId="{8384EBD7-1C15-4FB6-9C85-020517F8A006}" dt="2024-05-07T08:35:19.915" v="480" actId="1076"/>
          <ac:picMkLst>
            <pc:docMk/>
            <pc:sldMk cId="3759664288" sldId="299"/>
            <ac:picMk id="30" creationId="{1799DC4D-6B4A-A33A-2753-547CAD1FEF21}"/>
          </ac:picMkLst>
        </pc:picChg>
        <pc:picChg chg="mod">
          <ac:chgData name="#CUI SHUAIWEN#" userId="35a196ea-bcb8-475e-86cf-0b9eaca8a48f" providerId="ADAL" clId="{8384EBD7-1C15-4FB6-9C85-020517F8A006}" dt="2024-05-07T08:57:08.831" v="875" actId="1076"/>
          <ac:picMkLst>
            <pc:docMk/>
            <pc:sldMk cId="3759664288" sldId="299"/>
            <ac:picMk id="32" creationId="{A8DC2390-E40B-41A2-2D8E-6FD610CF55F6}"/>
          </ac:picMkLst>
        </pc:picChg>
        <pc:picChg chg="add del mod modCrop">
          <ac:chgData name="#CUI SHUAIWEN#" userId="35a196ea-bcb8-475e-86cf-0b9eaca8a48f" providerId="ADAL" clId="{8384EBD7-1C15-4FB6-9C85-020517F8A006}" dt="2024-05-07T08:50:53.253" v="745" actId="478"/>
          <ac:picMkLst>
            <pc:docMk/>
            <pc:sldMk cId="3759664288" sldId="299"/>
            <ac:picMk id="33" creationId="{4DEC94EE-CFCF-D4FE-32CC-98F750118CE9}"/>
          </ac:picMkLst>
        </pc:picChg>
        <pc:picChg chg="mod ord">
          <ac:chgData name="#CUI SHUAIWEN#" userId="35a196ea-bcb8-475e-86cf-0b9eaca8a48f" providerId="ADAL" clId="{8384EBD7-1C15-4FB6-9C85-020517F8A006}" dt="2024-05-07T09:14:13.445" v="1269" actId="1076"/>
          <ac:picMkLst>
            <pc:docMk/>
            <pc:sldMk cId="3759664288" sldId="299"/>
            <ac:picMk id="34" creationId="{AF98DDB6-7DDB-E7B8-1D80-4C003816172E}"/>
          </ac:picMkLst>
        </pc:picChg>
        <pc:picChg chg="mod">
          <ac:chgData name="#CUI SHUAIWEN#" userId="35a196ea-bcb8-475e-86cf-0b9eaca8a48f" providerId="ADAL" clId="{8384EBD7-1C15-4FB6-9C85-020517F8A006}" dt="2024-05-07T09:14:13.445" v="1269" actId="1076"/>
          <ac:picMkLst>
            <pc:docMk/>
            <pc:sldMk cId="3759664288" sldId="299"/>
            <ac:picMk id="36" creationId="{A788B2C6-D09E-2C77-2399-48CD632804B4}"/>
          </ac:picMkLst>
        </pc:picChg>
        <pc:picChg chg="mod ord">
          <ac:chgData name="#CUI SHUAIWEN#" userId="35a196ea-bcb8-475e-86cf-0b9eaca8a48f" providerId="ADAL" clId="{8384EBD7-1C15-4FB6-9C85-020517F8A006}" dt="2024-05-07T08:59:34.654" v="900" actId="1076"/>
          <ac:picMkLst>
            <pc:docMk/>
            <pc:sldMk cId="3759664288" sldId="299"/>
            <ac:picMk id="38" creationId="{E3614780-63F4-302D-9626-BAED72990FB5}"/>
          </ac:picMkLst>
        </pc:picChg>
        <pc:picChg chg="add del mod">
          <ac:chgData name="#CUI SHUAIWEN#" userId="35a196ea-bcb8-475e-86cf-0b9eaca8a48f" providerId="ADAL" clId="{8384EBD7-1C15-4FB6-9C85-020517F8A006}" dt="2024-05-07T08:51:11.313" v="751" actId="478"/>
          <ac:picMkLst>
            <pc:docMk/>
            <pc:sldMk cId="3759664288" sldId="299"/>
            <ac:picMk id="39" creationId="{75D176D9-D369-D545-8F09-23535EC99D6B}"/>
          </ac:picMkLst>
        </pc:picChg>
        <pc:picChg chg="mod ord">
          <ac:chgData name="#CUI SHUAIWEN#" userId="35a196ea-bcb8-475e-86cf-0b9eaca8a48f" providerId="ADAL" clId="{8384EBD7-1C15-4FB6-9C85-020517F8A006}" dt="2024-05-07T09:14:13.445" v="1269" actId="1076"/>
          <ac:picMkLst>
            <pc:docMk/>
            <pc:sldMk cId="3759664288" sldId="299"/>
            <ac:picMk id="40" creationId="{99A54594-C155-8C73-C784-C562044CAE73}"/>
          </ac:picMkLst>
        </pc:picChg>
        <pc:picChg chg="mod ord">
          <ac:chgData name="#CUI SHUAIWEN#" userId="35a196ea-bcb8-475e-86cf-0b9eaca8a48f" providerId="ADAL" clId="{8384EBD7-1C15-4FB6-9C85-020517F8A006}" dt="2024-05-07T09:14:13.445" v="1269" actId="1076"/>
          <ac:picMkLst>
            <pc:docMk/>
            <pc:sldMk cId="3759664288" sldId="299"/>
            <ac:picMk id="42" creationId="{665486A4-86CD-21FF-F192-B40E2E5C38C7}"/>
          </ac:picMkLst>
        </pc:picChg>
        <pc:picChg chg="mod ord">
          <ac:chgData name="#CUI SHUAIWEN#" userId="35a196ea-bcb8-475e-86cf-0b9eaca8a48f" providerId="ADAL" clId="{8384EBD7-1C15-4FB6-9C85-020517F8A006}" dt="2024-05-07T09:14:13.445" v="1269" actId="1076"/>
          <ac:picMkLst>
            <pc:docMk/>
            <pc:sldMk cId="3759664288" sldId="299"/>
            <ac:picMk id="44" creationId="{AFC5F5BF-5153-21C8-00A7-BE4EBB40E8A6}"/>
          </ac:picMkLst>
        </pc:picChg>
        <pc:picChg chg="add del mod">
          <ac:chgData name="#CUI SHUAIWEN#" userId="35a196ea-bcb8-475e-86cf-0b9eaca8a48f" providerId="ADAL" clId="{8384EBD7-1C15-4FB6-9C85-020517F8A006}" dt="2024-05-07T08:51:37.626" v="768" actId="478"/>
          <ac:picMkLst>
            <pc:docMk/>
            <pc:sldMk cId="3759664288" sldId="299"/>
            <ac:picMk id="45" creationId="{B848620F-B66F-BE24-9197-7D921D44F59F}"/>
          </ac:picMkLst>
        </pc:picChg>
        <pc:picChg chg="mod ord">
          <ac:chgData name="#CUI SHUAIWEN#" userId="35a196ea-bcb8-475e-86cf-0b9eaca8a48f" providerId="ADAL" clId="{8384EBD7-1C15-4FB6-9C85-020517F8A006}" dt="2024-05-07T08:59:03.992" v="891" actId="1076"/>
          <ac:picMkLst>
            <pc:docMk/>
            <pc:sldMk cId="3759664288" sldId="299"/>
            <ac:picMk id="46" creationId="{EF5FB464-07DB-E870-CD68-6CF0CA968B10}"/>
          </ac:picMkLst>
        </pc:picChg>
        <pc:picChg chg="mod">
          <ac:chgData name="#CUI SHUAIWEN#" userId="35a196ea-bcb8-475e-86cf-0b9eaca8a48f" providerId="ADAL" clId="{8384EBD7-1C15-4FB6-9C85-020517F8A006}" dt="2024-05-07T08:57:12.619" v="880" actId="1076"/>
          <ac:picMkLst>
            <pc:docMk/>
            <pc:sldMk cId="3759664288" sldId="299"/>
            <ac:picMk id="48" creationId="{EA9D9779-4F73-9EC8-EB57-56D4AB6BD3B4}"/>
          </ac:picMkLst>
        </pc:picChg>
        <pc:picChg chg="mod ord">
          <ac:chgData name="#CUI SHUAIWEN#" userId="35a196ea-bcb8-475e-86cf-0b9eaca8a48f" providerId="ADAL" clId="{8384EBD7-1C15-4FB6-9C85-020517F8A006}" dt="2024-05-07T09:14:13.445" v="1269" actId="1076"/>
          <ac:picMkLst>
            <pc:docMk/>
            <pc:sldMk cId="3759664288" sldId="299"/>
            <ac:picMk id="50" creationId="{2CF262CB-AD8A-EE30-5D7D-3730198226BB}"/>
          </ac:picMkLst>
        </pc:picChg>
        <pc:picChg chg="del mod topLvl">
          <ac:chgData name="#CUI SHUAIWEN#" userId="35a196ea-bcb8-475e-86cf-0b9eaca8a48f" providerId="ADAL" clId="{8384EBD7-1C15-4FB6-9C85-020517F8A006}" dt="2024-05-07T08:54:04.569" v="840" actId="478"/>
          <ac:picMkLst>
            <pc:docMk/>
            <pc:sldMk cId="3759664288" sldId="299"/>
            <ac:picMk id="55" creationId="{CDE3F5D1-604C-0B27-F760-753837CE2791}"/>
          </ac:picMkLst>
        </pc:picChg>
        <pc:picChg chg="mod">
          <ac:chgData name="#CUI SHUAIWEN#" userId="35a196ea-bcb8-475e-86cf-0b9eaca8a48f" providerId="ADAL" clId="{8384EBD7-1C15-4FB6-9C85-020517F8A006}" dt="2024-05-07T08:52:39.414" v="788"/>
          <ac:picMkLst>
            <pc:docMk/>
            <pc:sldMk cId="3759664288" sldId="299"/>
            <ac:picMk id="59" creationId="{A97B6ACE-C455-9C04-D093-ED481060577F}"/>
          </ac:picMkLst>
        </pc:picChg>
        <pc:picChg chg="mod">
          <ac:chgData name="#CUI SHUAIWEN#" userId="35a196ea-bcb8-475e-86cf-0b9eaca8a48f" providerId="ADAL" clId="{8384EBD7-1C15-4FB6-9C85-020517F8A006}" dt="2024-05-07T08:52:39.414" v="788"/>
          <ac:picMkLst>
            <pc:docMk/>
            <pc:sldMk cId="3759664288" sldId="299"/>
            <ac:picMk id="63" creationId="{4C196C08-65AF-AD95-9DCD-6CE9FBFD8400}"/>
          </ac:picMkLst>
        </pc:picChg>
        <pc:picChg chg="add del mod">
          <ac:chgData name="#CUI SHUAIWEN#" userId="35a196ea-bcb8-475e-86cf-0b9eaca8a48f" providerId="ADAL" clId="{8384EBD7-1C15-4FB6-9C85-020517F8A006}" dt="2024-05-07T08:53:36.144" v="807" actId="478"/>
          <ac:picMkLst>
            <pc:docMk/>
            <pc:sldMk cId="3759664288" sldId="299"/>
            <ac:picMk id="130" creationId="{53D090E9-2336-7B89-6CC8-98C23018670B}"/>
          </ac:picMkLst>
        </pc:picChg>
        <pc:picChg chg="del">
          <ac:chgData name="#CUI SHUAIWEN#" userId="35a196ea-bcb8-475e-86cf-0b9eaca8a48f" providerId="ADAL" clId="{8384EBD7-1C15-4FB6-9C85-020517F8A006}" dt="2024-05-07T09:14:07.741" v="1268" actId="478"/>
          <ac:picMkLst>
            <pc:docMk/>
            <pc:sldMk cId="3759664288" sldId="299"/>
            <ac:picMk id="132" creationId="{00B43539-BAC6-2B83-01FF-72E8D149DB69}"/>
          </ac:picMkLst>
        </pc:picChg>
        <pc:picChg chg="del">
          <ac:chgData name="#CUI SHUAIWEN#" userId="35a196ea-bcb8-475e-86cf-0b9eaca8a48f" providerId="ADAL" clId="{8384EBD7-1C15-4FB6-9C85-020517F8A006}" dt="2024-05-07T09:14:07.741" v="1268" actId="478"/>
          <ac:picMkLst>
            <pc:docMk/>
            <pc:sldMk cId="3759664288" sldId="299"/>
            <ac:picMk id="136" creationId="{1E8E0DCB-6BC7-6977-0E0F-517F197FF8D7}"/>
          </ac:picMkLst>
        </pc:picChg>
        <pc:picChg chg="add del mod">
          <ac:chgData name="#CUI SHUAIWEN#" userId="35a196ea-bcb8-475e-86cf-0b9eaca8a48f" providerId="ADAL" clId="{8384EBD7-1C15-4FB6-9C85-020517F8A006}" dt="2024-05-07T08:54:21.154" v="846" actId="478"/>
          <ac:picMkLst>
            <pc:docMk/>
            <pc:sldMk cId="3759664288" sldId="299"/>
            <ac:picMk id="137" creationId="{AD533851-909C-E337-33AF-DE726277A837}"/>
          </ac:picMkLst>
        </pc:picChg>
        <pc:picChg chg="del">
          <ac:chgData name="#CUI SHUAIWEN#" userId="35a196ea-bcb8-475e-86cf-0b9eaca8a48f" providerId="ADAL" clId="{8384EBD7-1C15-4FB6-9C85-020517F8A006}" dt="2024-05-07T09:14:07.741" v="1268" actId="478"/>
          <ac:picMkLst>
            <pc:docMk/>
            <pc:sldMk cId="3759664288" sldId="299"/>
            <ac:picMk id="141" creationId="{8D0AD91B-52AD-C692-42F6-8B632CF6DBFA}"/>
          </ac:picMkLst>
        </pc:picChg>
        <pc:picChg chg="add mod">
          <ac:chgData name="#CUI SHUAIWEN#" userId="35a196ea-bcb8-475e-86cf-0b9eaca8a48f" providerId="ADAL" clId="{8384EBD7-1C15-4FB6-9C85-020517F8A006}" dt="2024-05-07T09:14:13.445" v="1269" actId="1076"/>
          <ac:picMkLst>
            <pc:docMk/>
            <pc:sldMk cId="3759664288" sldId="299"/>
            <ac:picMk id="143" creationId="{A12B37A1-89B7-3F8F-6A9B-7A71C577F20B}"/>
          </ac:picMkLst>
        </pc:picChg>
        <pc:picChg chg="add mod">
          <ac:chgData name="#CUI SHUAIWEN#" userId="35a196ea-bcb8-475e-86cf-0b9eaca8a48f" providerId="ADAL" clId="{8384EBD7-1C15-4FB6-9C85-020517F8A006}" dt="2024-05-07T09:14:13.445" v="1269" actId="1076"/>
          <ac:picMkLst>
            <pc:docMk/>
            <pc:sldMk cId="3759664288" sldId="299"/>
            <ac:picMk id="145" creationId="{5EF599CE-CC53-8338-C8F3-279B3F4C3884}"/>
          </ac:picMkLst>
        </pc:picChg>
        <pc:picChg chg="mod">
          <ac:chgData name="#CUI SHUAIWEN#" userId="35a196ea-bcb8-475e-86cf-0b9eaca8a48f" providerId="ADAL" clId="{8384EBD7-1C15-4FB6-9C85-020517F8A006}" dt="2024-05-07T09:05:12.654" v="978"/>
          <ac:picMkLst>
            <pc:docMk/>
            <pc:sldMk cId="3759664288" sldId="299"/>
            <ac:picMk id="156" creationId="{C793BC54-5070-5695-BB47-6B05A2D7ADE1}"/>
          </ac:picMkLst>
        </pc:picChg>
        <pc:picChg chg="mod">
          <ac:chgData name="#CUI SHUAIWEN#" userId="35a196ea-bcb8-475e-86cf-0b9eaca8a48f" providerId="ADAL" clId="{8384EBD7-1C15-4FB6-9C85-020517F8A006}" dt="2024-05-07T09:05:12.654" v="978"/>
          <ac:picMkLst>
            <pc:docMk/>
            <pc:sldMk cId="3759664288" sldId="299"/>
            <ac:picMk id="167" creationId="{9D65C0D3-1EC4-B33E-C9C4-C8BB250B35D5}"/>
          </ac:picMkLst>
        </pc:picChg>
        <pc:picChg chg="mod">
          <ac:chgData name="#CUI SHUAIWEN#" userId="35a196ea-bcb8-475e-86cf-0b9eaca8a48f" providerId="ADAL" clId="{8384EBD7-1C15-4FB6-9C85-020517F8A006}" dt="2024-05-07T09:05:12.654" v="978"/>
          <ac:picMkLst>
            <pc:docMk/>
            <pc:sldMk cId="3759664288" sldId="299"/>
            <ac:picMk id="171" creationId="{43F30BDE-A847-A696-1224-9F30132A6C29}"/>
          </ac:picMkLst>
        </pc:picChg>
        <pc:picChg chg="add del mod">
          <ac:chgData name="#CUI SHUAIWEN#" userId="35a196ea-bcb8-475e-86cf-0b9eaca8a48f" providerId="ADAL" clId="{8384EBD7-1C15-4FB6-9C85-020517F8A006}" dt="2024-05-07T09:08:31.875" v="1082" actId="478"/>
          <ac:picMkLst>
            <pc:docMk/>
            <pc:sldMk cId="3759664288" sldId="299"/>
            <ac:picMk id="174" creationId="{443FF907-6EA6-5191-847F-9E830861FD35}"/>
          </ac:picMkLst>
        </pc:picChg>
        <pc:picChg chg="add del mod">
          <ac:chgData name="#CUI SHUAIWEN#" userId="35a196ea-bcb8-475e-86cf-0b9eaca8a48f" providerId="ADAL" clId="{8384EBD7-1C15-4FB6-9C85-020517F8A006}" dt="2024-05-07T09:09:12.409" v="1095" actId="478"/>
          <ac:picMkLst>
            <pc:docMk/>
            <pc:sldMk cId="3759664288" sldId="299"/>
            <ac:picMk id="177" creationId="{54C61E41-7A5D-CEF2-4CBF-6857485644D1}"/>
          </ac:picMkLst>
        </pc:picChg>
        <pc:picChg chg="add del mod">
          <ac:chgData name="#CUI SHUAIWEN#" userId="35a196ea-bcb8-475e-86cf-0b9eaca8a48f" providerId="ADAL" clId="{8384EBD7-1C15-4FB6-9C85-020517F8A006}" dt="2024-05-07T09:05:38.409" v="993" actId="478"/>
          <ac:picMkLst>
            <pc:docMk/>
            <pc:sldMk cId="3759664288" sldId="299"/>
            <ac:picMk id="178" creationId="{2F795DBB-D60E-1996-09D1-63953535797E}"/>
          </ac:picMkLst>
        </pc:picChg>
        <pc:picChg chg="add del mod">
          <ac:chgData name="#CUI SHUAIWEN#" userId="35a196ea-bcb8-475e-86cf-0b9eaca8a48f" providerId="ADAL" clId="{8384EBD7-1C15-4FB6-9C85-020517F8A006}" dt="2024-05-07T09:05:40.641" v="995" actId="478"/>
          <ac:picMkLst>
            <pc:docMk/>
            <pc:sldMk cId="3759664288" sldId="299"/>
            <ac:picMk id="179" creationId="{92F84CA7-F6A3-EBB6-B26C-B1098874CD9B}"/>
          </ac:picMkLst>
        </pc:picChg>
        <pc:picChg chg="add del mod">
          <ac:chgData name="#CUI SHUAIWEN#" userId="35a196ea-bcb8-475e-86cf-0b9eaca8a48f" providerId="ADAL" clId="{8384EBD7-1C15-4FB6-9C85-020517F8A006}" dt="2024-05-07T09:09:02.170" v="1091" actId="478"/>
          <ac:picMkLst>
            <pc:docMk/>
            <pc:sldMk cId="3759664288" sldId="299"/>
            <ac:picMk id="189" creationId="{674FE871-BC01-FF35-FF57-FD1D4818A03F}"/>
          </ac:picMkLst>
        </pc:picChg>
        <pc:picChg chg="add del mod">
          <ac:chgData name="#CUI SHUAIWEN#" userId="35a196ea-bcb8-475e-86cf-0b9eaca8a48f" providerId="ADAL" clId="{8384EBD7-1C15-4FB6-9C85-020517F8A006}" dt="2024-05-07T09:09:22.630" v="1101" actId="478"/>
          <ac:picMkLst>
            <pc:docMk/>
            <pc:sldMk cId="3759664288" sldId="299"/>
            <ac:picMk id="192" creationId="{9BA51130-C24C-2BAA-6788-67E1A8F15C82}"/>
          </ac:picMkLst>
        </pc:picChg>
        <pc:picChg chg="add del mod ord topLvl">
          <ac:chgData name="#CUI SHUAIWEN#" userId="35a196ea-bcb8-475e-86cf-0b9eaca8a48f" providerId="ADAL" clId="{8384EBD7-1C15-4FB6-9C85-020517F8A006}" dt="2024-05-07T09:12:04.489" v="1183" actId="478"/>
          <ac:picMkLst>
            <pc:docMk/>
            <pc:sldMk cId="3759664288" sldId="299"/>
            <ac:picMk id="224" creationId="{CA0BE40E-2452-667D-705B-3623EF184F32}"/>
          </ac:picMkLst>
        </pc:picChg>
        <pc:picChg chg="add mod">
          <ac:chgData name="#CUI SHUAIWEN#" userId="35a196ea-bcb8-475e-86cf-0b9eaca8a48f" providerId="ADAL" clId="{8384EBD7-1C15-4FB6-9C85-020517F8A006}" dt="2024-05-07T09:11:22.904" v="1171" actId="1076"/>
          <ac:picMkLst>
            <pc:docMk/>
            <pc:sldMk cId="3759664288" sldId="299"/>
            <ac:picMk id="232" creationId="{2E9557A6-B620-230B-4DF4-25E1D3B59222}"/>
          </ac:picMkLst>
        </pc:picChg>
        <pc:picChg chg="add del mod">
          <ac:chgData name="#CUI SHUAIWEN#" userId="35a196ea-bcb8-475e-86cf-0b9eaca8a48f" providerId="ADAL" clId="{8384EBD7-1C15-4FB6-9C85-020517F8A006}" dt="2024-05-07T09:11:22.200" v="1170" actId="1076"/>
          <ac:picMkLst>
            <pc:docMk/>
            <pc:sldMk cId="3759664288" sldId="299"/>
            <ac:picMk id="235" creationId="{140C1440-69C3-3BED-26CC-F3DC5BAA8808}"/>
          </ac:picMkLst>
        </pc:picChg>
        <pc:picChg chg="del mod topLvl">
          <ac:chgData name="#CUI SHUAIWEN#" userId="35a196ea-bcb8-475e-86cf-0b9eaca8a48f" providerId="ADAL" clId="{8384EBD7-1C15-4FB6-9C85-020517F8A006}" dt="2024-05-07T09:12:27.692" v="1223" actId="478"/>
          <ac:picMkLst>
            <pc:docMk/>
            <pc:sldMk cId="3759664288" sldId="299"/>
            <ac:picMk id="240" creationId="{0BDFFC94-3251-EF31-F5AF-6119AD918E5A}"/>
          </ac:picMkLst>
        </pc:picChg>
        <pc:picChg chg="del mod topLvl">
          <ac:chgData name="#CUI SHUAIWEN#" userId="35a196ea-bcb8-475e-86cf-0b9eaca8a48f" providerId="ADAL" clId="{8384EBD7-1C15-4FB6-9C85-020517F8A006}" dt="2024-05-07T09:12:40.542" v="1228" actId="478"/>
          <ac:picMkLst>
            <pc:docMk/>
            <pc:sldMk cId="3759664288" sldId="299"/>
            <ac:picMk id="244" creationId="{7A234C34-D705-4D8A-0338-B2A31ED1D386}"/>
          </ac:picMkLst>
        </pc:picChg>
        <pc:picChg chg="add del mod">
          <ac:chgData name="#CUI SHUAIWEN#" userId="35a196ea-bcb8-475e-86cf-0b9eaca8a48f" providerId="ADAL" clId="{8384EBD7-1C15-4FB6-9C85-020517F8A006}" dt="2024-05-07T09:16:46.998" v="1280" actId="478"/>
          <ac:picMkLst>
            <pc:docMk/>
            <pc:sldMk cId="3759664288" sldId="299"/>
            <ac:picMk id="246" creationId="{F4561EF6-0D28-A7EB-3D0E-C7FBD3FE122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4413465-7B5F-4D5B-3AB7-82EA3F438F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7FFC57-B13F-E690-8987-EEBE0F734E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2066E7-4197-AD43-B34A-432DDFEA7DD9}" type="datetimeFigureOut">
              <a:rPr lang="en-CN" smtClean="0"/>
              <a:t>09/24/2024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DB3B4-9DEB-E680-FB3C-A949B2D0591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AB882-1EC9-403C-3E7C-35906096015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3CCAFB-277C-DB4B-9C56-A09D7F029E1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327698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3CA318-E614-7F4B-B070-0584705954EB}" type="datetimeFigureOut">
              <a:rPr lang="en-CN" smtClean="0"/>
              <a:t>09/24/2024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EAB932-250A-3244-8C3E-D9535049B44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479671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38388" y="1143000"/>
            <a:ext cx="2181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AB932-250A-3244-8C3E-D9535049B440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95695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38388" y="1143000"/>
            <a:ext cx="2181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AB932-250A-3244-8C3E-D9535049B440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5373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38388" y="1143000"/>
            <a:ext cx="2181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AB932-250A-3244-8C3E-D9535049B440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26139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38388" y="1143000"/>
            <a:ext cx="2181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AB932-250A-3244-8C3E-D9535049B440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32347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38388" y="1143000"/>
            <a:ext cx="2181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AB932-250A-3244-8C3E-D9535049B440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33082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38388" y="1143000"/>
            <a:ext cx="2181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AB932-250A-3244-8C3E-D9535049B440}" type="slidenum">
              <a:rPr lang="en-CN" smtClean="0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824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1749795"/>
            <a:ext cx="6425724" cy="3722335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5615678"/>
            <a:ext cx="5669756" cy="2581379"/>
          </a:xfrm>
        </p:spPr>
        <p:txBody>
          <a:bodyPr/>
          <a:lstStyle>
            <a:lvl1pPr marL="0" indent="0" algn="ctr">
              <a:buNone/>
              <a:defRPr sz="1984"/>
            </a:lvl1pPr>
            <a:lvl2pPr marL="377967" indent="0" algn="ctr">
              <a:buNone/>
              <a:defRPr sz="1653"/>
            </a:lvl2pPr>
            <a:lvl3pPr marL="755934" indent="0" algn="ctr">
              <a:buNone/>
              <a:defRPr sz="1488"/>
            </a:lvl3pPr>
            <a:lvl4pPr marL="1133902" indent="0" algn="ctr">
              <a:buNone/>
              <a:defRPr sz="1323"/>
            </a:lvl4pPr>
            <a:lvl5pPr marL="1511869" indent="0" algn="ctr">
              <a:buNone/>
              <a:defRPr sz="1323"/>
            </a:lvl5pPr>
            <a:lvl6pPr marL="1889836" indent="0" algn="ctr">
              <a:buNone/>
              <a:defRPr sz="1323"/>
            </a:lvl6pPr>
            <a:lvl7pPr marL="2267803" indent="0" algn="ctr">
              <a:buNone/>
              <a:defRPr sz="1323"/>
            </a:lvl7pPr>
            <a:lvl8pPr marL="2645771" indent="0" algn="ctr">
              <a:buNone/>
              <a:defRPr sz="1323"/>
            </a:lvl8pPr>
            <a:lvl9pPr marL="3023738" indent="0" algn="ctr">
              <a:buNone/>
              <a:defRPr sz="132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38BE8-029B-6D43-8210-7643C4F0B133}" type="datetime1">
              <a:rPr lang="en-US" smtClean="0"/>
              <a:t>9/24/2024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F4C0-BF27-084F-9EE6-98FFAD0DDEF8}" type="slidenum">
              <a:rPr lang="en-CN" smtClean="0"/>
              <a:t>‹#›</a:t>
            </a:fld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879449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5A8EB-DC45-034D-973B-F296811E3632}" type="datetime1">
              <a:rPr lang="en-US" smtClean="0"/>
              <a:t>9/24/2024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F4C0-BF27-084F-9EE6-98FFAD0DDE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18591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569240"/>
            <a:ext cx="1630055" cy="90608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569240"/>
            <a:ext cx="4795669" cy="9060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9798-25ED-6743-AD27-DC1187FCEAC1}" type="datetime1">
              <a:rPr lang="en-US" smtClean="0"/>
              <a:t>9/24/2024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F4C0-BF27-084F-9EE6-98FFAD0DDE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02002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38345-AC0A-3842-948C-7F0C6C1EA034}" type="datetime1">
              <a:rPr lang="en-US" smtClean="0"/>
              <a:t>9/24/2024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F4C0-BF27-084F-9EE6-98FFAD0DDEF8}" type="slidenum">
              <a:rPr lang="en-CN" smtClean="0"/>
              <a:t>‹#›</a:t>
            </a:fld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076052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2665532"/>
            <a:ext cx="6520220" cy="4447496"/>
          </a:xfrm>
        </p:spPr>
        <p:txBody>
          <a:bodyPr anchor="b"/>
          <a:lstStyle>
            <a:lvl1pPr>
              <a:defRPr sz="49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7155103"/>
            <a:ext cx="6520220" cy="2338833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/>
                </a:solidFill>
              </a:defRPr>
            </a:lvl1pPr>
            <a:lvl2pPr marL="377967" indent="0">
              <a:buNone/>
              <a:defRPr sz="1653">
                <a:solidFill>
                  <a:schemeClr val="tx1">
                    <a:tint val="75000"/>
                  </a:schemeClr>
                </a:solidFill>
              </a:defRPr>
            </a:lvl2pPr>
            <a:lvl3pPr marL="755934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390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186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8983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780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577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373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380CF-C196-8547-8BEE-D8653B0D1A9F}" type="datetime1">
              <a:rPr lang="en-US" smtClean="0"/>
              <a:t>9/24/2024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F4C0-BF27-084F-9EE6-98FFAD0DDE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55158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2846200"/>
            <a:ext cx="3212862" cy="6783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2846200"/>
            <a:ext cx="3212862" cy="6783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8A09D-9315-0F44-B9DC-06EEA7B5DA28}" type="datetime1">
              <a:rPr lang="en-US" smtClean="0"/>
              <a:t>9/24/2024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F4C0-BF27-084F-9EE6-98FFAD0DDE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47842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569242"/>
            <a:ext cx="6520220" cy="20665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2620980"/>
            <a:ext cx="3198096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3905482"/>
            <a:ext cx="3198096" cy="5744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2620980"/>
            <a:ext cx="3213847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3905482"/>
            <a:ext cx="3213847" cy="5744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D046C-CB52-C64E-8AC0-5FC0EF74B55C}" type="datetime1">
              <a:rPr lang="en-US" smtClean="0"/>
              <a:t>9/24/2024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F4C0-BF27-084F-9EE6-98FFAD0DDE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75214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03312-C588-1047-8E3C-EBB0453BCDAA}" type="datetime1">
              <a:rPr lang="en-US" smtClean="0"/>
              <a:t>9/24/2024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F4C0-BF27-084F-9EE6-98FFAD0DDE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4721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CDBA-F9C3-4445-9B99-4AA0052D2798}" type="datetime1">
              <a:rPr lang="en-US" smtClean="0"/>
              <a:t>9/24/2024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F4C0-BF27-084F-9EE6-98FFAD0DDE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4109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1539425"/>
            <a:ext cx="3827085" cy="7598117"/>
          </a:xfrm>
        </p:spPr>
        <p:txBody>
          <a:bodyPr/>
          <a:lstStyle>
            <a:lvl1pPr>
              <a:defRPr sz="2645"/>
            </a:lvl1pPr>
            <a:lvl2pPr>
              <a:defRPr sz="2315"/>
            </a:lvl2pPr>
            <a:lvl3pPr>
              <a:defRPr sz="1984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975EE-103E-304B-8076-02AF9CA20626}" type="datetime1">
              <a:rPr lang="en-US" smtClean="0"/>
              <a:t>9/24/2024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F4C0-BF27-084F-9EE6-98FFAD0DDE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76987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1539425"/>
            <a:ext cx="3827085" cy="7598117"/>
          </a:xfrm>
        </p:spPr>
        <p:txBody>
          <a:bodyPr anchor="t"/>
          <a:lstStyle>
            <a:lvl1pPr marL="0" indent="0">
              <a:buNone/>
              <a:defRPr sz="2645"/>
            </a:lvl1pPr>
            <a:lvl2pPr marL="377967" indent="0">
              <a:buNone/>
              <a:defRPr sz="2315"/>
            </a:lvl2pPr>
            <a:lvl3pPr marL="755934" indent="0">
              <a:buNone/>
              <a:defRPr sz="1984"/>
            </a:lvl3pPr>
            <a:lvl4pPr marL="1133902" indent="0">
              <a:buNone/>
              <a:defRPr sz="1653"/>
            </a:lvl4pPr>
            <a:lvl5pPr marL="1511869" indent="0">
              <a:buNone/>
              <a:defRPr sz="1653"/>
            </a:lvl5pPr>
            <a:lvl6pPr marL="1889836" indent="0">
              <a:buNone/>
              <a:defRPr sz="1653"/>
            </a:lvl6pPr>
            <a:lvl7pPr marL="2267803" indent="0">
              <a:buNone/>
              <a:defRPr sz="1653"/>
            </a:lvl7pPr>
            <a:lvl8pPr marL="2645771" indent="0">
              <a:buNone/>
              <a:defRPr sz="1653"/>
            </a:lvl8pPr>
            <a:lvl9pPr marL="3023738" indent="0">
              <a:buNone/>
              <a:defRPr sz="165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17D22-7AE4-CC42-B3E6-A36B119F39C8}" type="datetime1">
              <a:rPr lang="en-US" smtClean="0"/>
              <a:t>9/24/2024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F4C0-BF27-084F-9EE6-98FFAD0DDE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09218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2846200"/>
            <a:ext cx="6520220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54A4F-BD61-EF46-86BA-772A001E04B9}" type="datetime1">
              <a:rPr lang="en-US" smtClean="0"/>
              <a:t>9/24/2024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1F4C0-BF27-084F-9EE6-98FFAD0DDEF8}" type="slidenum">
              <a:rPr lang="en-CN" smtClean="0"/>
              <a:t>‹#›</a:t>
            </a:fld>
            <a:r>
              <a:rPr lang="en-CN"/>
              <a:t> / 20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256239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755934" rtl="0" eaLnBrk="1" latinLnBrk="0" hangingPunct="1">
        <a:lnSpc>
          <a:spcPct val="90000"/>
        </a:lnSpc>
        <a:spcBef>
          <a:spcPct val="0"/>
        </a:spcBef>
        <a:buNone/>
        <a:defRPr sz="36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984" indent="-188984" algn="l" defTabSz="755934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6951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4918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3pPr>
      <a:lvl4pPr marL="1322885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0853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8820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787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754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722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67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34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02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869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36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03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771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738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gif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5331F15-75B2-F81A-7D02-78D8411AFE6E}"/>
              </a:ext>
            </a:extLst>
          </p:cNvPr>
          <p:cNvGrpSpPr/>
          <p:nvPr/>
        </p:nvGrpSpPr>
        <p:grpSpPr>
          <a:xfrm>
            <a:off x="1538573" y="930313"/>
            <a:ext cx="4315846" cy="1616302"/>
            <a:chOff x="1538573" y="930313"/>
            <a:chExt cx="4315846" cy="1616302"/>
          </a:xfrm>
        </p:grpSpPr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375DC097-54DF-D7F4-0D69-B85F0818D6D9}"/>
                </a:ext>
              </a:extLst>
            </p:cNvPr>
            <p:cNvSpPr/>
            <p:nvPr/>
          </p:nvSpPr>
          <p:spPr>
            <a:xfrm>
              <a:off x="3703357" y="930313"/>
              <a:ext cx="2036654" cy="1616302"/>
            </a:xfrm>
            <a:prstGeom prst="roundRect">
              <a:avLst>
                <a:gd name="adj" fmla="val 2325"/>
              </a:avLst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88" dirty="0"/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65CA0E0-ACCE-AA18-2851-2C6FF0EEB9CF}"/>
                </a:ext>
              </a:extLst>
            </p:cNvPr>
            <p:cNvSpPr/>
            <p:nvPr/>
          </p:nvSpPr>
          <p:spPr>
            <a:xfrm>
              <a:off x="1624013" y="930313"/>
              <a:ext cx="2036655" cy="1616302"/>
            </a:xfrm>
            <a:prstGeom prst="roundRect">
              <a:avLst>
                <a:gd name="adj" fmla="val 2325"/>
              </a:avLst>
            </a:prstGeom>
            <a:solidFill>
              <a:schemeClr val="accent6">
                <a:lumMod val="20000"/>
                <a:lumOff val="80000"/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88" dirty="0"/>
            </a:p>
          </p:txBody>
        </p:sp>
        <p:pic>
          <p:nvPicPr>
            <p:cNvPr id="36" name="Picture 35" descr="A green circuit board with yellow and black colors&#10;&#10;Description automatically generated">
              <a:extLst>
                <a:ext uri="{FF2B5EF4-FFF2-40B4-BE49-F238E27FC236}">
                  <a16:creationId xmlns:a16="http://schemas.microsoft.com/office/drawing/2014/main" id="{89040575-2105-0C70-324A-F3DA242DD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9367" y="1403355"/>
              <a:ext cx="451061" cy="451061"/>
            </a:xfrm>
            <a:prstGeom prst="rect">
              <a:avLst/>
            </a:prstGeom>
          </p:spPr>
        </p:pic>
        <p:pic>
          <p:nvPicPr>
            <p:cNvPr id="37" name="Picture 36" descr="A cloud computing server and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EB691E00-2ED9-D0A8-4474-74D1D5B46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0632" y="1403355"/>
              <a:ext cx="451061" cy="451061"/>
            </a:xfrm>
            <a:prstGeom prst="rect">
              <a:avLst/>
            </a:prstGeom>
          </p:spPr>
        </p:pic>
        <p:pic>
          <p:nvPicPr>
            <p:cNvPr id="38" name="Picture 3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B7D2939-5310-0620-EF54-EB8F44106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46461" y="1020277"/>
              <a:ext cx="225530" cy="225531"/>
            </a:xfrm>
            <a:prstGeom prst="rect">
              <a:avLst/>
            </a:prstGeom>
          </p:spPr>
        </p:pic>
        <p:pic>
          <p:nvPicPr>
            <p:cNvPr id="39" name="Picture 38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8B262A77-0CEA-0383-35EA-F6D6FE570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46461" y="2237495"/>
              <a:ext cx="225530" cy="225531"/>
            </a:xfrm>
            <a:prstGeom prst="rect">
              <a:avLst/>
            </a:prstGeom>
          </p:spPr>
        </p:pic>
        <p:pic>
          <p:nvPicPr>
            <p:cNvPr id="42" name="Picture 41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15FF4AF6-C425-B932-5F79-AF12123E6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46461" y="1628885"/>
              <a:ext cx="225530" cy="225531"/>
            </a:xfrm>
            <a:prstGeom prst="rect">
              <a:avLst/>
            </a:prstGeom>
          </p:spPr>
        </p:pic>
        <p:pic>
          <p:nvPicPr>
            <p:cNvPr id="43" name="Picture 42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4847848C-2918-B2E7-304D-5F53F44DE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40369" y="1627198"/>
              <a:ext cx="225530" cy="225531"/>
            </a:xfrm>
            <a:prstGeom prst="rect">
              <a:avLst/>
            </a:prstGeom>
          </p:spPr>
        </p:pic>
        <p:pic>
          <p:nvPicPr>
            <p:cNvPr id="46" name="Picture 45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9DF8FCF9-E117-3B68-40C9-7333FA155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46461" y="1324581"/>
              <a:ext cx="225530" cy="225531"/>
            </a:xfrm>
            <a:prstGeom prst="rect">
              <a:avLst/>
            </a:prstGeom>
          </p:spPr>
        </p:pic>
        <p:pic>
          <p:nvPicPr>
            <p:cNvPr id="48" name="Picture 4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9AB324D5-C3A6-74BE-B8B4-9A3F2E1BA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40369" y="1020277"/>
              <a:ext cx="225530" cy="225531"/>
            </a:xfrm>
            <a:prstGeom prst="rect">
              <a:avLst/>
            </a:prstGeom>
          </p:spPr>
        </p:pic>
        <p:pic>
          <p:nvPicPr>
            <p:cNvPr id="58" name="Picture 5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7D834CD0-CA4C-6C79-2EB9-6CC38292B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40369" y="1933190"/>
              <a:ext cx="225530" cy="225531"/>
            </a:xfrm>
            <a:prstGeom prst="rect">
              <a:avLst/>
            </a:prstGeom>
          </p:spPr>
        </p:pic>
        <p:pic>
          <p:nvPicPr>
            <p:cNvPr id="60" name="Picture 59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AFEFF6E7-A9D2-8CB8-A32D-24DE0D29B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40369" y="2237495"/>
              <a:ext cx="225530" cy="225531"/>
            </a:xfrm>
            <a:prstGeom prst="rect">
              <a:avLst/>
            </a:prstGeom>
          </p:spPr>
        </p:pic>
        <p:pic>
          <p:nvPicPr>
            <p:cNvPr id="64" name="Picture 6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9D8384BD-E993-E1D2-F026-5C76F675D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546461" y="1933190"/>
              <a:ext cx="225530" cy="225531"/>
            </a:xfrm>
            <a:prstGeom prst="rect">
              <a:avLst/>
            </a:prstGeom>
          </p:spPr>
        </p:pic>
        <p:pic>
          <p:nvPicPr>
            <p:cNvPr id="66" name="Picture 65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684063B2-1FAE-2302-935E-EC079D6F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40369" y="1323420"/>
              <a:ext cx="225530" cy="225531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6616380-73C6-AB0D-6B23-EC7798FB04EB}"/>
                </a:ext>
              </a:extLst>
            </p:cNvPr>
            <p:cNvSpPr txBox="1"/>
            <p:nvPr/>
          </p:nvSpPr>
          <p:spPr>
            <a:xfrm>
              <a:off x="2923634" y="1876808"/>
              <a:ext cx="602528" cy="434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789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Front End</a:t>
              </a:r>
            </a:p>
            <a:p>
              <a:pPr algn="ctr">
                <a:lnSpc>
                  <a:spcPct val="150000"/>
                </a:lnSpc>
              </a:pPr>
              <a:r>
                <a:rPr lang="en-US" sz="789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Edge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F190A72-69AE-706D-B359-B75597E8D0F1}"/>
                </a:ext>
              </a:extLst>
            </p:cNvPr>
            <p:cNvSpPr txBox="1"/>
            <p:nvPr/>
          </p:nvSpPr>
          <p:spPr>
            <a:xfrm>
              <a:off x="3874899" y="1876808"/>
              <a:ext cx="602528" cy="434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789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Back End</a:t>
              </a:r>
            </a:p>
            <a:p>
              <a:pPr algn="ctr">
                <a:lnSpc>
                  <a:spcPct val="150000"/>
                </a:lnSpc>
              </a:pPr>
              <a:r>
                <a:rPr lang="en-US" sz="789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Cloud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D1491CA-3EDF-97D9-5048-959001EBF48C}"/>
                </a:ext>
              </a:extLst>
            </p:cNvPr>
            <p:cNvSpPr txBox="1"/>
            <p:nvPr/>
          </p:nvSpPr>
          <p:spPr>
            <a:xfrm>
              <a:off x="1538573" y="1020277"/>
              <a:ext cx="1007887" cy="25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89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sz="789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ensing</a:t>
              </a:r>
              <a:endParaRPr lang="en-US" sz="789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ECDB2E7-FC71-3B41-3892-05DF57F7E533}"/>
                </a:ext>
              </a:extLst>
            </p:cNvPr>
            <p:cNvSpPr txBox="1"/>
            <p:nvPr/>
          </p:nvSpPr>
          <p:spPr>
            <a:xfrm>
              <a:off x="1538573" y="1322648"/>
              <a:ext cx="1007887" cy="25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89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sz="789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torage</a:t>
              </a:r>
              <a:endParaRPr lang="en-US" sz="789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ED9B70B-790F-48E5-AB86-CB77961239E7}"/>
                </a:ext>
              </a:extLst>
            </p:cNvPr>
            <p:cNvSpPr txBox="1"/>
            <p:nvPr/>
          </p:nvSpPr>
          <p:spPr>
            <a:xfrm>
              <a:off x="1538574" y="1625019"/>
              <a:ext cx="1007887" cy="25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89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Computation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6AA8DB3-A85B-765A-B6D3-8C78F37062A6}"/>
                </a:ext>
              </a:extLst>
            </p:cNvPr>
            <p:cNvSpPr txBox="1"/>
            <p:nvPr/>
          </p:nvSpPr>
          <p:spPr>
            <a:xfrm>
              <a:off x="1538574" y="1927391"/>
              <a:ext cx="1007886" cy="25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89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CN" sz="789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ommunication</a:t>
              </a:r>
              <a:endParaRPr lang="en-US" sz="789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E47ECB1-4045-E1BD-E5A3-8C37569FF4E7}"/>
                </a:ext>
              </a:extLst>
            </p:cNvPr>
            <p:cNvSpPr txBox="1"/>
            <p:nvPr/>
          </p:nvSpPr>
          <p:spPr>
            <a:xfrm>
              <a:off x="1538574" y="2229763"/>
              <a:ext cx="1007886" cy="25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89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Internet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D627EFE-1D98-DD48-FBD9-EE2172DD9E0D}"/>
                </a:ext>
              </a:extLst>
            </p:cNvPr>
            <p:cNvSpPr txBox="1"/>
            <p:nvPr/>
          </p:nvSpPr>
          <p:spPr>
            <a:xfrm>
              <a:off x="4901897" y="1020277"/>
              <a:ext cx="952522" cy="25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789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Coordination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71DDA87-4350-925C-CAD5-17ABC7C03CB1}"/>
                </a:ext>
              </a:extLst>
            </p:cNvPr>
            <p:cNvSpPr txBox="1"/>
            <p:nvPr/>
          </p:nvSpPr>
          <p:spPr>
            <a:xfrm>
              <a:off x="4901897" y="1625265"/>
              <a:ext cx="952522" cy="25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789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Computation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535EBF3-FCC5-2F3F-2287-978C6C109563}"/>
                </a:ext>
              </a:extLst>
            </p:cNvPr>
            <p:cNvSpPr txBox="1"/>
            <p:nvPr/>
          </p:nvSpPr>
          <p:spPr>
            <a:xfrm>
              <a:off x="4901897" y="1319554"/>
              <a:ext cx="952522" cy="25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789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Storage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FC1969C-9A12-94E3-4426-E7B93568D070}"/>
                </a:ext>
              </a:extLst>
            </p:cNvPr>
            <p:cNvSpPr txBox="1"/>
            <p:nvPr/>
          </p:nvSpPr>
          <p:spPr>
            <a:xfrm>
              <a:off x="4901898" y="1927391"/>
              <a:ext cx="952521" cy="25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789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Analysis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653C9BB-7E4D-406B-FDCB-B8F3355D0762}"/>
                </a:ext>
              </a:extLst>
            </p:cNvPr>
            <p:cNvSpPr txBox="1"/>
            <p:nvPr/>
          </p:nvSpPr>
          <p:spPr>
            <a:xfrm>
              <a:off x="4901898" y="2229763"/>
              <a:ext cx="952521" cy="25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789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Interfacing</a:t>
              </a:r>
            </a:p>
          </p:txBody>
        </p:sp>
        <p:pic>
          <p:nvPicPr>
            <p:cNvPr id="79" name="Picture 78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C09B120-7DB6-5EE8-20BC-93E11D22E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607106" y="1450806"/>
              <a:ext cx="225530" cy="225531"/>
            </a:xfrm>
            <a:prstGeom prst="rect">
              <a:avLst/>
            </a:prstGeom>
          </p:spPr>
        </p:pic>
        <p:pic>
          <p:nvPicPr>
            <p:cNvPr id="81" name="Picture 80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8481FB55-8F13-3CDE-A426-9AA640B6C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537637" y="1615209"/>
              <a:ext cx="225530" cy="2255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6941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DA05A96-70BF-8AB0-BEBF-C79DAF17FBE7}"/>
              </a:ext>
            </a:extLst>
          </p:cNvPr>
          <p:cNvGrpSpPr/>
          <p:nvPr/>
        </p:nvGrpSpPr>
        <p:grpSpPr>
          <a:xfrm>
            <a:off x="1301450" y="501838"/>
            <a:ext cx="5239049" cy="7199704"/>
            <a:chOff x="1301450" y="501838"/>
            <a:chExt cx="5239049" cy="7199704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9B7237F9-3DD1-C9A8-D504-EB43A0EB1CED}"/>
                </a:ext>
              </a:extLst>
            </p:cNvPr>
            <p:cNvSpPr/>
            <p:nvPr/>
          </p:nvSpPr>
          <p:spPr>
            <a:xfrm>
              <a:off x="1301450" y="7133015"/>
              <a:ext cx="5239047" cy="568527"/>
            </a:xfrm>
            <a:prstGeom prst="roundRect">
              <a:avLst>
                <a:gd name="adj" fmla="val 9026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6DE0D15-4D9E-BAE5-1D84-BC6106091AB4}"/>
                </a:ext>
              </a:extLst>
            </p:cNvPr>
            <p:cNvSpPr/>
            <p:nvPr/>
          </p:nvSpPr>
          <p:spPr>
            <a:xfrm>
              <a:off x="1311720" y="504370"/>
              <a:ext cx="5228779" cy="2400753"/>
            </a:xfrm>
            <a:prstGeom prst="roundRect">
              <a:avLst>
                <a:gd name="adj" fmla="val 2325"/>
              </a:avLst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4B499AC-2A7A-6544-5D22-B9C860E91FC2}"/>
                </a:ext>
              </a:extLst>
            </p:cNvPr>
            <p:cNvSpPr/>
            <p:nvPr/>
          </p:nvSpPr>
          <p:spPr>
            <a:xfrm>
              <a:off x="1311721" y="2962361"/>
              <a:ext cx="2650679" cy="4098840"/>
            </a:xfrm>
            <a:prstGeom prst="roundRect">
              <a:avLst>
                <a:gd name="adj" fmla="val 2325"/>
              </a:avLst>
            </a:prstGeom>
            <a:solidFill>
              <a:schemeClr val="accent6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7E1E203-B430-DE4F-70E3-F3B3510B30B5}"/>
                </a:ext>
              </a:extLst>
            </p:cNvPr>
            <p:cNvSpPr/>
            <p:nvPr/>
          </p:nvSpPr>
          <p:spPr>
            <a:xfrm>
              <a:off x="4051217" y="2962362"/>
              <a:ext cx="2489282" cy="2864207"/>
            </a:xfrm>
            <a:prstGeom prst="roundRect">
              <a:avLst>
                <a:gd name="adj" fmla="val 2325"/>
              </a:avLst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0ADF29D-5D4C-C521-2EDC-39A94F645E1D}"/>
                </a:ext>
              </a:extLst>
            </p:cNvPr>
            <p:cNvSpPr/>
            <p:nvPr/>
          </p:nvSpPr>
          <p:spPr>
            <a:xfrm>
              <a:off x="4051217" y="5872663"/>
              <a:ext cx="2489281" cy="1188538"/>
            </a:xfrm>
            <a:prstGeom prst="roundRect">
              <a:avLst>
                <a:gd name="adj" fmla="val 2989"/>
              </a:avLst>
            </a:prstGeom>
            <a:solidFill>
              <a:schemeClr val="accent2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0FDF19C-FC44-3020-1725-21F9D8F8D9C2}"/>
                </a:ext>
              </a:extLst>
            </p:cNvPr>
            <p:cNvSpPr txBox="1"/>
            <p:nvPr/>
          </p:nvSpPr>
          <p:spPr>
            <a:xfrm>
              <a:off x="1311721" y="501838"/>
              <a:ext cx="2468115" cy="295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MAIN CONTROL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CE43A3-EBF7-CA5D-8139-A19E8EB10C41}"/>
                </a:ext>
              </a:extLst>
            </p:cNvPr>
            <p:cNvSpPr txBox="1"/>
            <p:nvPr/>
          </p:nvSpPr>
          <p:spPr>
            <a:xfrm>
              <a:off x="1311720" y="2962360"/>
              <a:ext cx="2434780" cy="295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SENSING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420F7C8-6BFA-B02B-8D54-963C2F39677A}"/>
                </a:ext>
              </a:extLst>
            </p:cNvPr>
            <p:cNvSpPr txBox="1"/>
            <p:nvPr/>
          </p:nvSpPr>
          <p:spPr>
            <a:xfrm>
              <a:off x="4051215" y="2968932"/>
              <a:ext cx="2338737" cy="295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COMMUNICATION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E0F7476-D31E-5735-FE1A-ED830D22EAB7}"/>
                </a:ext>
              </a:extLst>
            </p:cNvPr>
            <p:cNvSpPr txBox="1"/>
            <p:nvPr/>
          </p:nvSpPr>
          <p:spPr>
            <a:xfrm>
              <a:off x="4051215" y="5871777"/>
              <a:ext cx="2338738" cy="295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INTERFACING</a:t>
              </a:r>
            </a:p>
          </p:txBody>
        </p:sp>
        <p:pic>
          <p:nvPicPr>
            <p:cNvPr id="34" name="Picture 33" descr="A close-up of a computer chip&#10;&#10;Description automatically generated">
              <a:extLst>
                <a:ext uri="{FF2B5EF4-FFF2-40B4-BE49-F238E27FC236}">
                  <a16:creationId xmlns:a16="http://schemas.microsoft.com/office/drawing/2014/main" id="{AC3E5DB6-27E9-6BEE-A970-565443D45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2664" y="899900"/>
              <a:ext cx="890494" cy="1656904"/>
            </a:xfrm>
            <a:prstGeom prst="rect">
              <a:avLst/>
            </a:prstGeom>
          </p:spPr>
        </p:pic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832BD670-2516-66CD-4578-BB55ED00768A}"/>
                </a:ext>
              </a:extLst>
            </p:cNvPr>
            <p:cNvSpPr/>
            <p:nvPr/>
          </p:nvSpPr>
          <p:spPr>
            <a:xfrm>
              <a:off x="2677612" y="614607"/>
              <a:ext cx="1737315" cy="570586"/>
            </a:xfrm>
            <a:prstGeom prst="roundRect">
              <a:avLst>
                <a:gd name="adj" fmla="val 322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AA7FFE5-A345-8B7A-4841-ADFE932DB442}"/>
                </a:ext>
              </a:extLst>
            </p:cNvPr>
            <p:cNvSpPr txBox="1"/>
            <p:nvPr/>
          </p:nvSpPr>
          <p:spPr>
            <a:xfrm>
              <a:off x="2677612" y="614606"/>
              <a:ext cx="174198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M</a:t>
              </a:r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icrocontroller Unit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STM32H743IIT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480 MHz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CF82AE1E-1455-B081-6556-E98A41CEC571}"/>
                </a:ext>
              </a:extLst>
            </p:cNvPr>
            <p:cNvSpPr/>
            <p:nvPr/>
          </p:nvSpPr>
          <p:spPr>
            <a:xfrm>
              <a:off x="2682285" y="1280477"/>
              <a:ext cx="1732642" cy="702251"/>
            </a:xfrm>
            <a:prstGeom prst="roundRect">
              <a:avLst>
                <a:gd name="adj" fmla="val 322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1556EB7-5131-3B61-E4AE-5EF04A80C371}"/>
                </a:ext>
              </a:extLst>
            </p:cNvPr>
            <p:cNvSpPr txBox="1"/>
            <p:nvPr/>
          </p:nvSpPr>
          <p:spPr>
            <a:xfrm>
              <a:off x="2682285" y="1274842"/>
              <a:ext cx="173731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Random Access Memory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SRAM: 1 MB (built-in)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SDRAM: 32 MB (ext.)</a:t>
              </a:r>
            </a:p>
            <a:p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</a:t>
              </a:r>
              <a:r>
                <a:rPr 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WINBOND W9825G6KH-6I </a:t>
              </a:r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070E5907-8BC2-0912-9236-884C3C7B419F}"/>
                </a:ext>
              </a:extLst>
            </p:cNvPr>
            <p:cNvSpPr/>
            <p:nvPr/>
          </p:nvSpPr>
          <p:spPr>
            <a:xfrm>
              <a:off x="2677612" y="2072376"/>
              <a:ext cx="1741987" cy="700074"/>
            </a:xfrm>
            <a:prstGeom prst="roundRect">
              <a:avLst>
                <a:gd name="adj" fmla="val 322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065AB81-981A-E5F0-52BC-0C13BEA59413}"/>
                </a:ext>
              </a:extLst>
            </p:cNvPr>
            <p:cNvSpPr txBox="1"/>
            <p:nvPr/>
          </p:nvSpPr>
          <p:spPr>
            <a:xfrm>
              <a:off x="2677612" y="2078558"/>
              <a:ext cx="173264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R</a:t>
              </a:r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ead Only Memory</a:t>
              </a:r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FLASH: 2 MB (built-in)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QSPI FLASH: 8 MB (ext.)</a:t>
              </a:r>
            </a:p>
            <a:p>
              <a:r>
                <a:rPr 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WINBOND W25Q64</a:t>
              </a: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6EA20608-8AB0-01FA-E15E-BA4278125E9A}"/>
                </a:ext>
              </a:extLst>
            </p:cNvPr>
            <p:cNvSpPr/>
            <p:nvPr/>
          </p:nvSpPr>
          <p:spPr>
            <a:xfrm>
              <a:off x="4588257" y="614607"/>
              <a:ext cx="1737315" cy="400109"/>
            </a:xfrm>
            <a:prstGeom prst="roundRect">
              <a:avLst>
                <a:gd name="adj" fmla="val 322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4C05E05-2436-D8BF-A23E-1AB4991FB2F0}"/>
                </a:ext>
              </a:extLst>
            </p:cNvPr>
            <p:cNvSpPr txBox="1"/>
            <p:nvPr/>
          </p:nvSpPr>
          <p:spPr>
            <a:xfrm>
              <a:off x="4588257" y="614606"/>
              <a:ext cx="17419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TF Card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 to 32 GB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D071978-BE18-A7CD-39A1-772F75869D32}"/>
                </a:ext>
              </a:extLst>
            </p:cNvPr>
            <p:cNvSpPr/>
            <p:nvPr/>
          </p:nvSpPr>
          <p:spPr>
            <a:xfrm>
              <a:off x="4588257" y="1102956"/>
              <a:ext cx="1737315" cy="553997"/>
            </a:xfrm>
            <a:prstGeom prst="roundRect">
              <a:avLst>
                <a:gd name="adj" fmla="val 322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C88EF3D-182F-153C-C81C-7C95C45E41AB}"/>
                </a:ext>
              </a:extLst>
            </p:cNvPr>
            <p:cNvSpPr txBox="1"/>
            <p:nvPr/>
          </p:nvSpPr>
          <p:spPr>
            <a:xfrm>
              <a:off x="4583584" y="1102955"/>
              <a:ext cx="174198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LED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 power indication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 programmable</a:t>
              </a: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AAD919FC-D3AE-6A48-CABF-2818D6F4EC71}"/>
                </a:ext>
              </a:extLst>
            </p:cNvPr>
            <p:cNvSpPr/>
            <p:nvPr/>
          </p:nvSpPr>
          <p:spPr>
            <a:xfrm>
              <a:off x="4588257" y="1728353"/>
              <a:ext cx="1737315" cy="400109"/>
            </a:xfrm>
            <a:prstGeom prst="roundRect">
              <a:avLst>
                <a:gd name="adj" fmla="val 322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17A7982-CDF8-DA95-AAB6-69A01E4AF6A9}"/>
                </a:ext>
              </a:extLst>
            </p:cNvPr>
            <p:cNvSpPr txBox="1"/>
            <p:nvPr/>
          </p:nvSpPr>
          <p:spPr>
            <a:xfrm>
              <a:off x="4583584" y="1728352"/>
              <a:ext cx="17419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B</a:t>
              </a:r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utton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 boot; 1 reset</a:t>
              </a: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9957364A-D498-5ADA-360D-395C7C319672}"/>
                </a:ext>
              </a:extLst>
            </p:cNvPr>
            <p:cNvSpPr/>
            <p:nvPr/>
          </p:nvSpPr>
          <p:spPr>
            <a:xfrm>
              <a:off x="4588257" y="2217914"/>
              <a:ext cx="1737315" cy="554536"/>
            </a:xfrm>
            <a:prstGeom prst="roundRect">
              <a:avLst>
                <a:gd name="adj" fmla="val 322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F24D2AD-B022-0D9B-8C3A-713FF082DA5A}"/>
                </a:ext>
              </a:extLst>
            </p:cNvPr>
            <p:cNvSpPr txBox="1"/>
            <p:nvPr/>
          </p:nvSpPr>
          <p:spPr>
            <a:xfrm>
              <a:off x="4585412" y="2216701"/>
              <a:ext cx="174198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IO</a:t>
              </a:r>
              <a:endPara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PIN: 2x2x28, 2.54 mm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Type-C; SWD; Serial</a:t>
              </a:r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EF3A6189-D987-656F-E500-4ABC17E92E32}"/>
                </a:ext>
              </a:extLst>
            </p:cNvPr>
            <p:cNvGrpSpPr/>
            <p:nvPr/>
          </p:nvGrpSpPr>
          <p:grpSpPr>
            <a:xfrm>
              <a:off x="1390752" y="3312699"/>
              <a:ext cx="2538976" cy="1632074"/>
              <a:chOff x="1390752" y="3312699"/>
              <a:chExt cx="2538976" cy="1632074"/>
            </a:xfrm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C8BB4340-4AE9-D31C-B685-4599085C6CFD}"/>
                  </a:ext>
                </a:extLst>
              </p:cNvPr>
              <p:cNvSpPr/>
              <p:nvPr/>
            </p:nvSpPr>
            <p:spPr>
              <a:xfrm>
                <a:off x="1390752" y="3312699"/>
                <a:ext cx="2495448" cy="1632074"/>
              </a:xfrm>
              <a:prstGeom prst="roundRect">
                <a:avLst>
                  <a:gd name="adj" fmla="val 2989"/>
                </a:avLst>
              </a:prstGeom>
              <a:solidFill>
                <a:schemeClr val="accent6">
                  <a:lumMod val="40000"/>
                  <a:lumOff val="6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C41DD56-CC4F-CD20-91B2-4DB5C9F8A45C}"/>
                  </a:ext>
                </a:extLst>
              </p:cNvPr>
              <p:cNvSpPr txBox="1"/>
              <p:nvPr/>
            </p:nvSpPr>
            <p:spPr>
              <a:xfrm>
                <a:off x="1390752" y="3358260"/>
                <a:ext cx="143626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Acceleration</a:t>
                </a:r>
              </a:p>
            </p:txBody>
          </p:sp>
          <p:pic>
            <p:nvPicPr>
              <p:cNvPr id="66" name="Picture 2" descr="ADXL362 Datasheet and Product Info | Analog Devices">
                <a:extLst>
                  <a:ext uri="{FF2B5EF4-FFF2-40B4-BE49-F238E27FC236}">
                    <a16:creationId xmlns:a16="http://schemas.microsoft.com/office/drawing/2014/main" id="{9347CE1A-D38B-7786-435B-6F0D310E6C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33623" y="3631917"/>
                <a:ext cx="547807" cy="3437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693DC3C-C52A-7BF8-A9C3-31F66314323D}"/>
                  </a:ext>
                </a:extLst>
              </p:cNvPr>
              <p:cNvSpPr txBox="1"/>
              <p:nvPr/>
            </p:nvSpPr>
            <p:spPr>
              <a:xfrm>
                <a:off x="2139578" y="3549875"/>
                <a:ext cx="1790150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 Resolution Accelerometer</a:t>
                </a:r>
              </a:p>
              <a:p>
                <a:r>
                  <a:rPr 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 bit</a:t>
                </a:r>
              </a:p>
              <a:p>
                <a:r>
                  <a:rPr 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idle - 270nA</a:t>
                </a:r>
                <a:r>
                  <a:rPr lang="en-US" altLang="zh-CN" sz="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 sensing – 3uA  </a:t>
                </a:r>
                <a:endParaRPr 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AB5C149-A251-1AE1-C995-AD96A4A798C2}"/>
                  </a:ext>
                </a:extLst>
              </p:cNvPr>
              <p:cNvSpPr txBox="1"/>
              <p:nvPr/>
            </p:nvSpPr>
            <p:spPr>
              <a:xfrm>
                <a:off x="1439004" y="3968128"/>
                <a:ext cx="73704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ADXL362</a:t>
                </a:r>
              </a:p>
            </p:txBody>
          </p:sp>
          <p:pic>
            <p:nvPicPr>
              <p:cNvPr id="69" name="Picture 68" descr="A small electronic device with many small chips&#10;&#10;Description automatically generated with medium confidence">
                <a:extLst>
                  <a:ext uri="{FF2B5EF4-FFF2-40B4-BE49-F238E27FC236}">
                    <a16:creationId xmlns:a16="http://schemas.microsoft.com/office/drawing/2014/main" id="{106E2912-FD87-18DB-F401-2C4C76C302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90093" y="4119574"/>
                <a:ext cx="649985" cy="649985"/>
              </a:xfrm>
              <a:prstGeom prst="rect">
                <a:avLst/>
              </a:prstGeom>
            </p:spPr>
          </p:pic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44E8DE4-AAF8-6258-8098-72D72C66048A}"/>
                  </a:ext>
                </a:extLst>
              </p:cNvPr>
              <p:cNvSpPr txBox="1"/>
              <p:nvPr/>
            </p:nvSpPr>
            <p:spPr>
              <a:xfrm>
                <a:off x="2136066" y="4210637"/>
                <a:ext cx="1793662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 Resolution Accelerometer</a:t>
                </a:r>
              </a:p>
              <a:p>
                <a:r>
                  <a:rPr 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 bit</a:t>
                </a:r>
              </a:p>
              <a:p>
                <a:r>
                  <a:rPr 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idle – 21uA </a:t>
                </a:r>
                <a:r>
                  <a:rPr lang="en-US" altLang="zh-CN" sz="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 sensing – 150uA  </a:t>
                </a:r>
                <a:endParaRPr 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DD165EE-5ACA-830F-DAB2-EA222E100FE5}"/>
                  </a:ext>
                </a:extLst>
              </p:cNvPr>
              <p:cNvSpPr txBox="1"/>
              <p:nvPr/>
            </p:nvSpPr>
            <p:spPr>
              <a:xfrm>
                <a:off x="1446565" y="4654143"/>
                <a:ext cx="73704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ADXL355</a:t>
                </a:r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5AD5427-A94E-F425-8BE9-09A86B3A4FAB}"/>
                </a:ext>
              </a:extLst>
            </p:cNvPr>
            <p:cNvGrpSpPr/>
            <p:nvPr/>
          </p:nvGrpSpPr>
          <p:grpSpPr>
            <a:xfrm>
              <a:off x="1393978" y="5016587"/>
              <a:ext cx="2495449" cy="946063"/>
              <a:chOff x="1393978" y="5016587"/>
              <a:chExt cx="2495449" cy="946063"/>
            </a:xfrm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AD9CF859-2584-356E-B183-2E975251B16F}"/>
                  </a:ext>
                </a:extLst>
              </p:cNvPr>
              <p:cNvSpPr/>
              <p:nvPr/>
            </p:nvSpPr>
            <p:spPr>
              <a:xfrm>
                <a:off x="1393979" y="5016587"/>
                <a:ext cx="2495448" cy="946063"/>
              </a:xfrm>
              <a:prstGeom prst="roundRect">
                <a:avLst>
                  <a:gd name="adj" fmla="val 2989"/>
                </a:avLst>
              </a:prstGeom>
              <a:solidFill>
                <a:schemeClr val="accent6">
                  <a:lumMod val="40000"/>
                  <a:lumOff val="6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4EE0742-E4B3-CBF9-EA07-7F05585C63CA}"/>
                  </a:ext>
                </a:extLst>
              </p:cNvPr>
              <p:cNvSpPr txBox="1"/>
              <p:nvPr/>
            </p:nvSpPr>
            <p:spPr>
              <a:xfrm>
                <a:off x="1393978" y="5062148"/>
                <a:ext cx="193500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</a:t>
                </a:r>
                <a:r>
                  <a:rPr lang="en-US" altLang="zh-CN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emperature</a:t>
                </a:r>
                <a:r>
                  <a:rPr lang="zh-CN" alt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&amp;</a:t>
                </a:r>
                <a:r>
                  <a:rPr lang="zh-CN" alt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Humidity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80" name="Picture 79" descr="A blue and black electronic device&#10;&#10;Description automatically generated">
                <a:extLst>
                  <a:ext uri="{FF2B5EF4-FFF2-40B4-BE49-F238E27FC236}">
                    <a16:creationId xmlns:a16="http://schemas.microsoft.com/office/drawing/2014/main" id="{2EFD3602-7539-56AF-3C62-BADE2F5FAE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5854" y="5322380"/>
                <a:ext cx="503342" cy="377724"/>
              </a:xfrm>
              <a:prstGeom prst="rect">
                <a:avLst/>
              </a:prstGeom>
            </p:spPr>
          </p:pic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1AB8273-2F57-82AF-B5AA-785537BB6739}"/>
                  </a:ext>
                </a:extLst>
              </p:cNvPr>
              <p:cNvSpPr txBox="1"/>
              <p:nvPr/>
            </p:nvSpPr>
            <p:spPr>
              <a:xfrm>
                <a:off x="1541181" y="5694180"/>
                <a:ext cx="54780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DHT11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D263C39-67B6-DD36-0938-2ECCC2D8DF82}"/>
                  </a:ext>
                </a:extLst>
              </p:cNvPr>
              <p:cNvSpPr txBox="1"/>
              <p:nvPr/>
            </p:nvSpPr>
            <p:spPr>
              <a:xfrm>
                <a:off x="2171246" y="5318831"/>
                <a:ext cx="1713538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Environment Sensing</a:t>
                </a:r>
              </a:p>
              <a:p>
                <a:r>
                  <a:rPr lang="en-US" altLang="zh-CN" sz="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</a:t>
                </a:r>
              </a:p>
              <a:p>
                <a:r>
                  <a:rPr 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relative humidity</a:t>
                </a:r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8820207D-7AEF-45C7-9304-0445E63875DF}"/>
                </a:ext>
              </a:extLst>
            </p:cNvPr>
            <p:cNvGrpSpPr/>
            <p:nvPr/>
          </p:nvGrpSpPr>
          <p:grpSpPr>
            <a:xfrm>
              <a:off x="1389336" y="6036948"/>
              <a:ext cx="2495448" cy="946064"/>
              <a:chOff x="1389336" y="6036948"/>
              <a:chExt cx="2495448" cy="946064"/>
            </a:xfrm>
          </p:grpSpPr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C9E21282-6807-1B87-0AF9-A73B02248C86}"/>
                  </a:ext>
                </a:extLst>
              </p:cNvPr>
              <p:cNvSpPr/>
              <p:nvPr/>
            </p:nvSpPr>
            <p:spPr>
              <a:xfrm>
                <a:off x="1389336" y="6036948"/>
                <a:ext cx="2495448" cy="946063"/>
              </a:xfrm>
              <a:prstGeom prst="roundRect">
                <a:avLst>
                  <a:gd name="adj" fmla="val 2989"/>
                </a:avLst>
              </a:prstGeom>
              <a:solidFill>
                <a:schemeClr val="accent6">
                  <a:lumMod val="40000"/>
                  <a:lumOff val="6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pic>
            <p:nvPicPr>
              <p:cNvPr id="83" name="Picture 82" descr="A black circuit board with white buttons and a black background&#10;&#10;Description automatically generated">
                <a:extLst>
                  <a:ext uri="{FF2B5EF4-FFF2-40B4-BE49-F238E27FC236}">
                    <a16:creationId xmlns:a16="http://schemas.microsoft.com/office/drawing/2014/main" id="{6E3692D9-3419-259B-B8A0-305019C623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657" t="28110" r="24849" b="25612"/>
              <a:stretch/>
            </p:blipFill>
            <p:spPr>
              <a:xfrm rot="16200000">
                <a:off x="1595971" y="6354816"/>
                <a:ext cx="460134" cy="310324"/>
              </a:xfrm>
              <a:prstGeom prst="rect">
                <a:avLst/>
              </a:prstGeom>
            </p:spPr>
          </p:pic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E51F7DE-F6DA-3693-A624-013F396B2CD7}"/>
                  </a:ext>
                </a:extLst>
              </p:cNvPr>
              <p:cNvSpPr txBox="1"/>
              <p:nvPr/>
            </p:nvSpPr>
            <p:spPr>
              <a:xfrm>
                <a:off x="1473509" y="6752180"/>
                <a:ext cx="71857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OV5640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60F1921-2ACC-388A-7CD6-4EDC5F23D62E}"/>
                  </a:ext>
                </a:extLst>
              </p:cNvPr>
              <p:cNvSpPr txBox="1"/>
              <p:nvPr/>
            </p:nvSpPr>
            <p:spPr>
              <a:xfrm>
                <a:off x="1396759" y="6045161"/>
                <a:ext cx="143626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</a:t>
                </a:r>
                <a:r>
                  <a:rPr lang="en-US" altLang="zh-CN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amera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40405B7-2328-82A3-11E9-7A3A31F93586}"/>
                  </a:ext>
                </a:extLst>
              </p:cNvPr>
              <p:cNvSpPr txBox="1"/>
              <p:nvPr/>
            </p:nvSpPr>
            <p:spPr>
              <a:xfrm>
                <a:off x="2165724" y="6207200"/>
                <a:ext cx="1614112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Visual Sensing</a:t>
                </a:r>
              </a:p>
              <a:p>
                <a:r>
                  <a:rPr lang="en-US" altLang="zh-CN" sz="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resolution: 2592x1944</a:t>
                </a:r>
              </a:p>
              <a:p>
                <a:r>
                  <a:rPr 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idle – 20uA</a:t>
                </a:r>
                <a:r>
                  <a:rPr lang="en-US" altLang="zh-CN" sz="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 sensing – 140mA  </a:t>
                </a:r>
                <a:endParaRPr 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0307EC47-CFA3-31DF-B823-8581735622EE}"/>
                </a:ext>
              </a:extLst>
            </p:cNvPr>
            <p:cNvSpPr/>
            <p:nvPr/>
          </p:nvSpPr>
          <p:spPr>
            <a:xfrm>
              <a:off x="4146924" y="6165796"/>
              <a:ext cx="2287660" cy="817216"/>
            </a:xfrm>
            <a:prstGeom prst="roundRect">
              <a:avLst>
                <a:gd name="adj" fmla="val 2989"/>
              </a:avLst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4997BE2-A76B-A1D8-3F54-BC54E46AC108}"/>
                </a:ext>
              </a:extLst>
            </p:cNvPr>
            <p:cNvSpPr txBox="1"/>
            <p:nvPr/>
          </p:nvSpPr>
          <p:spPr>
            <a:xfrm>
              <a:off x="4888837" y="6410439"/>
              <a:ext cx="15457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OLED Display</a:t>
              </a:r>
            </a:p>
            <a:p>
              <a:r>
                <a:rPr 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1.3 inch</a:t>
              </a:r>
            </a:p>
          </p:txBody>
        </p:sp>
        <p:pic>
          <p:nvPicPr>
            <p:cNvPr id="92" name="Picture 91" descr="A small blue electronic device&#10;&#10;Description automatically generated">
              <a:extLst>
                <a:ext uri="{FF2B5EF4-FFF2-40B4-BE49-F238E27FC236}">
                  <a16:creationId xmlns:a16="http://schemas.microsoft.com/office/drawing/2014/main" id="{16D71F0F-9B50-F504-4BC8-37349CBE35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4579" t="13314" r="14609" b="14043"/>
            <a:stretch/>
          </p:blipFill>
          <p:spPr>
            <a:xfrm>
              <a:off x="4361952" y="6438728"/>
              <a:ext cx="404498" cy="388919"/>
            </a:xfrm>
            <a:prstGeom prst="rect">
              <a:avLst/>
            </a:prstGeom>
          </p:spPr>
        </p:pic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61D037D-B580-B9E3-31CD-8B8611D757FB}"/>
                </a:ext>
              </a:extLst>
            </p:cNvPr>
            <p:cNvSpPr txBox="1"/>
            <p:nvPr/>
          </p:nvSpPr>
          <p:spPr>
            <a:xfrm>
              <a:off x="4204916" y="6794764"/>
              <a:ext cx="71857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CH1116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44421D2-8E51-42DD-EAFA-38FAA62E18B2}"/>
                </a:ext>
              </a:extLst>
            </p:cNvPr>
            <p:cNvSpPr txBox="1"/>
            <p:nvPr/>
          </p:nvSpPr>
          <p:spPr>
            <a:xfrm>
              <a:off x="4146924" y="6174167"/>
              <a:ext cx="14362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Screen</a:t>
              </a:r>
            </a:p>
          </p:txBody>
        </p: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C2FDF21D-5696-1F1B-8BE4-D0244ED59017}"/>
                </a:ext>
              </a:extLst>
            </p:cNvPr>
            <p:cNvSpPr/>
            <p:nvPr/>
          </p:nvSpPr>
          <p:spPr>
            <a:xfrm>
              <a:off x="4146924" y="3312730"/>
              <a:ext cx="2287660" cy="775811"/>
            </a:xfrm>
            <a:prstGeom prst="roundRect">
              <a:avLst>
                <a:gd name="adj" fmla="val 2989"/>
              </a:avLst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9F723D9-1EED-7C32-575E-F6306523E65A}"/>
                </a:ext>
              </a:extLst>
            </p:cNvPr>
            <p:cNvSpPr txBox="1"/>
            <p:nvPr/>
          </p:nvSpPr>
          <p:spPr>
            <a:xfrm>
              <a:off x="4810318" y="3515969"/>
              <a:ext cx="15457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Near Field Communication</a:t>
              </a:r>
            </a:p>
            <a:p>
              <a:r>
                <a:rPr 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HC-05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2AE4F28-B6FE-3AC7-A2D5-5D071D0F0ECD}"/>
                </a:ext>
              </a:extLst>
            </p:cNvPr>
            <p:cNvSpPr txBox="1"/>
            <p:nvPr/>
          </p:nvSpPr>
          <p:spPr>
            <a:xfrm>
              <a:off x="4204916" y="3900294"/>
              <a:ext cx="71857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HC-05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5AC006C-2D43-19CD-486A-55B37EDE5D6F}"/>
                </a:ext>
              </a:extLst>
            </p:cNvPr>
            <p:cNvSpPr txBox="1"/>
            <p:nvPr/>
          </p:nvSpPr>
          <p:spPr>
            <a:xfrm>
              <a:off x="4146924" y="3318045"/>
              <a:ext cx="14362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Blue Tooth</a:t>
              </a:r>
            </a:p>
          </p:txBody>
        </p:sp>
        <p:pic>
          <p:nvPicPr>
            <p:cNvPr id="101" name="Picture 100" descr="A close-up of a blue circuit board&#10;&#10;Description automatically generated">
              <a:extLst>
                <a:ext uri="{FF2B5EF4-FFF2-40B4-BE49-F238E27FC236}">
                  <a16:creationId xmlns:a16="http://schemas.microsoft.com/office/drawing/2014/main" id="{BD0C4D49-6901-9B29-929D-A455C3BA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453" y="3539065"/>
              <a:ext cx="508046" cy="371438"/>
            </a:xfrm>
            <a:prstGeom prst="rect">
              <a:avLst/>
            </a:prstGeom>
          </p:spPr>
        </p:pic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C160A2A2-8381-6F43-03E8-5D090E8C477B}"/>
                </a:ext>
              </a:extLst>
            </p:cNvPr>
            <p:cNvSpPr/>
            <p:nvPr/>
          </p:nvSpPr>
          <p:spPr>
            <a:xfrm>
              <a:off x="4146924" y="4156315"/>
              <a:ext cx="2287660" cy="775811"/>
            </a:xfrm>
            <a:prstGeom prst="roundRect">
              <a:avLst>
                <a:gd name="adj" fmla="val 2989"/>
              </a:avLst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FC10905-EFFA-AAA2-B3F9-B50CD24E8CA8}"/>
                </a:ext>
              </a:extLst>
            </p:cNvPr>
            <p:cNvSpPr txBox="1"/>
            <p:nvPr/>
          </p:nvSpPr>
          <p:spPr>
            <a:xfrm>
              <a:off x="4809111" y="4306246"/>
              <a:ext cx="164792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Internet Connection</a:t>
              </a:r>
            </a:p>
            <a:p>
              <a:r>
                <a:rPr 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ESP8266</a:t>
              </a:r>
            </a:p>
            <a:p>
              <a:r>
                <a:rPr lang="pt-BR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IEEE 802.11 B/G/N</a:t>
              </a:r>
              <a:endParaRPr 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E34A58F-3654-FA6A-5D7F-A813CE6FF496}"/>
                </a:ext>
              </a:extLst>
            </p:cNvPr>
            <p:cNvSpPr txBox="1"/>
            <p:nvPr/>
          </p:nvSpPr>
          <p:spPr>
            <a:xfrm>
              <a:off x="4204916" y="4691152"/>
              <a:ext cx="71857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ESP-01S</a:t>
              </a:r>
              <a:endParaRPr 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724707F-13B4-F548-A733-41316A4C18F9}"/>
                </a:ext>
              </a:extLst>
            </p:cNvPr>
            <p:cNvSpPr txBox="1"/>
            <p:nvPr/>
          </p:nvSpPr>
          <p:spPr>
            <a:xfrm>
              <a:off x="4146924" y="4161630"/>
              <a:ext cx="14362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WIFI</a:t>
              </a:r>
            </a:p>
          </p:txBody>
        </p:sp>
        <p:pic>
          <p:nvPicPr>
            <p:cNvPr id="107" name="Picture 106" descr="A black and white electronic device&#10;&#10;Description automatically generated">
              <a:extLst>
                <a:ext uri="{FF2B5EF4-FFF2-40B4-BE49-F238E27FC236}">
                  <a16:creationId xmlns:a16="http://schemas.microsoft.com/office/drawing/2014/main" id="{577BEEFB-A674-84DF-DFA9-E867FFD3B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12296">
              <a:off x="4346896" y="4329743"/>
              <a:ext cx="399122" cy="399122"/>
            </a:xfrm>
            <a:prstGeom prst="rect">
              <a:avLst/>
            </a:prstGeom>
          </p:spPr>
        </p:pic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AFE04CEF-C3A0-90B6-5CFC-014DDFE61DBE}"/>
                </a:ext>
              </a:extLst>
            </p:cNvPr>
            <p:cNvSpPr/>
            <p:nvPr/>
          </p:nvSpPr>
          <p:spPr>
            <a:xfrm>
              <a:off x="4146924" y="4998571"/>
              <a:ext cx="2287660" cy="775811"/>
            </a:xfrm>
            <a:prstGeom prst="roundRect">
              <a:avLst>
                <a:gd name="adj" fmla="val 2989"/>
              </a:avLst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235CF79-8BE6-19FB-F016-6443BA6F60DD}"/>
                </a:ext>
              </a:extLst>
            </p:cNvPr>
            <p:cNvSpPr txBox="1"/>
            <p:nvPr/>
          </p:nvSpPr>
          <p:spPr>
            <a:xfrm>
              <a:off x="4806006" y="5201810"/>
              <a:ext cx="1647923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Internet Connection</a:t>
              </a:r>
            </a:p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SIM-7600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7EA49AB-B70C-8210-5A3B-3C3B7360F227}"/>
                </a:ext>
              </a:extLst>
            </p:cNvPr>
            <p:cNvSpPr txBox="1"/>
            <p:nvPr/>
          </p:nvSpPr>
          <p:spPr>
            <a:xfrm>
              <a:off x="4226127" y="5533408"/>
              <a:ext cx="7185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SIM-7600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027A2293-ECC9-641A-C286-9AF626253129}"/>
                </a:ext>
              </a:extLst>
            </p:cNvPr>
            <p:cNvSpPr txBox="1"/>
            <p:nvPr/>
          </p:nvSpPr>
          <p:spPr>
            <a:xfrm>
              <a:off x="4146924" y="5003886"/>
              <a:ext cx="17839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4G Cellular Network</a:t>
              </a:r>
            </a:p>
          </p:txBody>
        </p:sp>
        <p:pic>
          <p:nvPicPr>
            <p:cNvPr id="113" name="Picture 112" descr="A close-up of a blue circuit board&#10;&#10;Description automatically generated">
              <a:extLst>
                <a:ext uri="{FF2B5EF4-FFF2-40B4-BE49-F238E27FC236}">
                  <a16:creationId xmlns:a16="http://schemas.microsoft.com/office/drawing/2014/main" id="{EA263AD7-B5A8-F499-ACC2-B17927B44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12487">
              <a:off x="4295726" y="5121782"/>
              <a:ext cx="536949" cy="536949"/>
            </a:xfrm>
            <a:prstGeom prst="rect">
              <a:avLst/>
            </a:prstGeom>
          </p:spPr>
        </p:pic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4BF72BC6-9E85-F498-F6F2-B89520C450C3}"/>
                </a:ext>
              </a:extLst>
            </p:cNvPr>
            <p:cNvSpPr/>
            <p:nvPr/>
          </p:nvSpPr>
          <p:spPr>
            <a:xfrm>
              <a:off x="1396759" y="7204177"/>
              <a:ext cx="1141438" cy="415639"/>
            </a:xfrm>
            <a:prstGeom prst="roundRect">
              <a:avLst>
                <a:gd name="adj" fmla="val 2325"/>
              </a:avLst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Main Control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73128E3-A729-C244-55F4-AC13E59E176D}"/>
                </a:ext>
              </a:extLst>
            </p:cNvPr>
            <p:cNvSpPr/>
            <p:nvPr/>
          </p:nvSpPr>
          <p:spPr>
            <a:xfrm>
              <a:off x="2702003" y="7204177"/>
              <a:ext cx="1141438" cy="415639"/>
            </a:xfrm>
            <a:prstGeom prst="roundRect">
              <a:avLst>
                <a:gd name="adj" fmla="val 2325"/>
              </a:avLst>
            </a:prstGeom>
            <a:solidFill>
              <a:schemeClr val="accent6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Sensing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B33663F-7A1A-FEF7-7288-C081FBF89F8E}"/>
                </a:ext>
              </a:extLst>
            </p:cNvPr>
            <p:cNvSpPr/>
            <p:nvPr/>
          </p:nvSpPr>
          <p:spPr>
            <a:xfrm>
              <a:off x="4007247" y="7204177"/>
              <a:ext cx="1141438" cy="415639"/>
            </a:xfrm>
            <a:prstGeom prst="roundRect">
              <a:avLst>
                <a:gd name="adj" fmla="val 2325"/>
              </a:avLst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Communication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213AD8D-2FF5-2A7C-0E68-F3FAC36502B8}"/>
                </a:ext>
              </a:extLst>
            </p:cNvPr>
            <p:cNvSpPr/>
            <p:nvPr/>
          </p:nvSpPr>
          <p:spPr>
            <a:xfrm>
              <a:off x="5312491" y="7204177"/>
              <a:ext cx="1141438" cy="415639"/>
            </a:xfrm>
            <a:prstGeom prst="roundRect">
              <a:avLst>
                <a:gd name="adj" fmla="val 2325"/>
              </a:avLst>
            </a:prstGeom>
            <a:solidFill>
              <a:schemeClr val="accent2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Interfacing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9813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7691568-81AE-0059-0997-6F0FE06D6D2E}"/>
              </a:ext>
            </a:extLst>
          </p:cNvPr>
          <p:cNvGrpSpPr/>
          <p:nvPr/>
        </p:nvGrpSpPr>
        <p:grpSpPr>
          <a:xfrm>
            <a:off x="218027" y="5848208"/>
            <a:ext cx="7093260" cy="767979"/>
            <a:chOff x="218027" y="4808576"/>
            <a:chExt cx="7093260" cy="76797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6DE0D15-4D9E-BAE5-1D84-BC6106091AB4}"/>
                </a:ext>
              </a:extLst>
            </p:cNvPr>
            <p:cNvSpPr/>
            <p:nvPr/>
          </p:nvSpPr>
          <p:spPr>
            <a:xfrm>
              <a:off x="218027" y="4837415"/>
              <a:ext cx="6022753" cy="739140"/>
            </a:xfrm>
            <a:prstGeom prst="roundRect">
              <a:avLst>
                <a:gd name="adj" fmla="val 5761"/>
              </a:avLst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0FDF19C-FC44-3020-1725-21F9D8F8D9C2}"/>
                </a:ext>
              </a:extLst>
            </p:cNvPr>
            <p:cNvSpPr txBox="1"/>
            <p:nvPr/>
          </p:nvSpPr>
          <p:spPr>
            <a:xfrm>
              <a:off x="6240780" y="4808576"/>
              <a:ext cx="1070507" cy="52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PHYSICAL</a:t>
              </a:r>
            </a:p>
            <a:p>
              <a:pPr>
                <a:lnSpc>
                  <a:spcPct val="150000"/>
                </a:lnSpc>
              </a:pP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LAYER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070E5907-8BC2-0912-9236-884C3C7B419F}"/>
                </a:ext>
              </a:extLst>
            </p:cNvPr>
            <p:cNvSpPr/>
            <p:nvPr/>
          </p:nvSpPr>
          <p:spPr>
            <a:xfrm>
              <a:off x="313217" y="4955283"/>
              <a:ext cx="1395372" cy="532916"/>
            </a:xfrm>
            <a:prstGeom prst="roundRect">
              <a:avLst>
                <a:gd name="adj" fmla="val 1174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Main 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A69642A-211D-B15D-8A43-943E968BE01A}"/>
                </a:ext>
              </a:extLst>
            </p:cNvPr>
            <p:cNvSpPr/>
            <p:nvPr/>
          </p:nvSpPr>
          <p:spPr>
            <a:xfrm>
              <a:off x="1796160" y="4955283"/>
              <a:ext cx="1395373" cy="532916"/>
            </a:xfrm>
            <a:prstGeom prst="roundRect">
              <a:avLst>
                <a:gd name="adj" fmla="val 1174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ensing Components</a:t>
              </a:r>
              <a:endPara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1E69214-630A-9BFB-FA43-E3B618B7EABB}"/>
                </a:ext>
              </a:extLst>
            </p:cNvPr>
            <p:cNvSpPr/>
            <p:nvPr/>
          </p:nvSpPr>
          <p:spPr>
            <a:xfrm>
              <a:off x="3279104" y="4955283"/>
              <a:ext cx="1395373" cy="532916"/>
            </a:xfrm>
            <a:prstGeom prst="roundRect">
              <a:avLst>
                <a:gd name="adj" fmla="val 1174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Communication</a:t>
              </a:r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Components</a:t>
              </a:r>
              <a:endPara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11FBB20-8C09-B6ED-9B0B-3958E846FC3D}"/>
                </a:ext>
              </a:extLst>
            </p:cNvPr>
            <p:cNvSpPr/>
            <p:nvPr/>
          </p:nvSpPr>
          <p:spPr>
            <a:xfrm>
              <a:off x="4762048" y="4955283"/>
              <a:ext cx="1395373" cy="532916"/>
            </a:xfrm>
            <a:prstGeom prst="roundRect">
              <a:avLst>
                <a:gd name="adj" fmla="val 1174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Interfacing</a:t>
              </a:r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Components</a:t>
              </a:r>
              <a:endPara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9AD7A92-4B85-EBE3-B862-92143BA9127A}"/>
              </a:ext>
            </a:extLst>
          </p:cNvPr>
          <p:cNvGrpSpPr/>
          <p:nvPr/>
        </p:nvGrpSpPr>
        <p:grpSpPr>
          <a:xfrm>
            <a:off x="218027" y="4766553"/>
            <a:ext cx="7093260" cy="1022721"/>
            <a:chOff x="218027" y="3726338"/>
            <a:chExt cx="7093260" cy="1022721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D604DA37-D208-CF56-CAFC-74F090B3BD63}"/>
                </a:ext>
              </a:extLst>
            </p:cNvPr>
            <p:cNvSpPr/>
            <p:nvPr/>
          </p:nvSpPr>
          <p:spPr>
            <a:xfrm>
              <a:off x="218027" y="3785855"/>
              <a:ext cx="6022753" cy="963204"/>
            </a:xfrm>
            <a:prstGeom prst="roundRect">
              <a:avLst>
                <a:gd name="adj" fmla="val 4303"/>
              </a:avLst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AB093F35-A4BE-FF7A-D1AE-93B37DDF16CE}"/>
                </a:ext>
              </a:extLst>
            </p:cNvPr>
            <p:cNvSpPr/>
            <p:nvPr/>
          </p:nvSpPr>
          <p:spPr>
            <a:xfrm>
              <a:off x="313216" y="4311635"/>
              <a:ext cx="4525483" cy="349068"/>
            </a:xfrm>
            <a:prstGeom prst="roundRect">
              <a:avLst>
                <a:gd name="adj" fmla="val 1174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STM32 HAL (H</a:t>
              </a:r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ardware Abstraction Layer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F31AFA4A-3F93-16A5-0C1D-2E0AFD0E4FC2}"/>
                </a:ext>
              </a:extLst>
            </p:cNvPr>
            <p:cNvSpPr/>
            <p:nvPr/>
          </p:nvSpPr>
          <p:spPr>
            <a:xfrm>
              <a:off x="4762048" y="3903633"/>
              <a:ext cx="1395373" cy="757070"/>
            </a:xfrm>
            <a:prstGeom prst="roundRect">
              <a:avLst>
                <a:gd name="adj" fmla="val 7994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STM32 HAL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C4B0624-A031-718D-A40A-629CA1994A2E}"/>
                </a:ext>
              </a:extLst>
            </p:cNvPr>
            <p:cNvSpPr/>
            <p:nvPr/>
          </p:nvSpPr>
          <p:spPr>
            <a:xfrm>
              <a:off x="309408" y="3903633"/>
              <a:ext cx="4361260" cy="349068"/>
            </a:xfrm>
            <a:prstGeom prst="roundRect">
              <a:avLst>
                <a:gd name="adj" fmla="val 1174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User Customized Drivers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F464D5D-D6CC-AA70-2776-881BFFCDB9D4}"/>
                </a:ext>
              </a:extLst>
            </p:cNvPr>
            <p:cNvSpPr txBox="1"/>
            <p:nvPr/>
          </p:nvSpPr>
          <p:spPr>
            <a:xfrm>
              <a:off x="6240780" y="3726338"/>
              <a:ext cx="1070507" cy="52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DRIVER</a:t>
              </a:r>
            </a:p>
            <a:p>
              <a:pPr>
                <a:lnSpc>
                  <a:spcPct val="150000"/>
                </a:lnSpc>
              </a:pP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LAYER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5DF372C-DCE3-C86C-D5BA-454F9E99F813}"/>
              </a:ext>
            </a:extLst>
          </p:cNvPr>
          <p:cNvGrpSpPr/>
          <p:nvPr/>
        </p:nvGrpSpPr>
        <p:grpSpPr>
          <a:xfrm>
            <a:off x="218027" y="960920"/>
            <a:ext cx="7322658" cy="763437"/>
            <a:chOff x="218027" y="804780"/>
            <a:chExt cx="7322658" cy="76343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BCD7284A-DFB0-9C11-8F79-4B36F903B05E}"/>
                </a:ext>
              </a:extLst>
            </p:cNvPr>
            <p:cNvSpPr/>
            <p:nvPr/>
          </p:nvSpPr>
          <p:spPr>
            <a:xfrm>
              <a:off x="218027" y="823433"/>
              <a:ext cx="6022753" cy="744784"/>
            </a:xfrm>
            <a:prstGeom prst="roundRect">
              <a:avLst>
                <a:gd name="adj" fmla="val 9146"/>
              </a:avLst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3BDB756-1B8E-ECE6-F5ED-6D4DC24392D2}"/>
                </a:ext>
              </a:extLst>
            </p:cNvPr>
            <p:cNvSpPr txBox="1"/>
            <p:nvPr/>
          </p:nvSpPr>
          <p:spPr>
            <a:xfrm>
              <a:off x="6240780" y="804780"/>
              <a:ext cx="1299905" cy="52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APPLICATION</a:t>
              </a:r>
            </a:p>
            <a:p>
              <a:pPr>
                <a:lnSpc>
                  <a:spcPct val="150000"/>
                </a:lnSpc>
              </a:pP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LAYER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5F8AF6A5-9C9A-6CCF-671A-7E049BCE13EA}"/>
                </a:ext>
              </a:extLst>
            </p:cNvPr>
            <p:cNvSpPr/>
            <p:nvPr/>
          </p:nvSpPr>
          <p:spPr>
            <a:xfrm>
              <a:off x="313216" y="919178"/>
              <a:ext cx="5844205" cy="532916"/>
            </a:xfrm>
            <a:prstGeom prst="roundRect">
              <a:avLst>
                <a:gd name="adj" fmla="val 1174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pplication Specific Code</a:t>
              </a:r>
              <a:endPara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F403833-C55F-8053-7C82-8E0BFFCD9AA1}"/>
              </a:ext>
            </a:extLst>
          </p:cNvPr>
          <p:cNvGrpSpPr/>
          <p:nvPr/>
        </p:nvGrpSpPr>
        <p:grpSpPr>
          <a:xfrm>
            <a:off x="218027" y="1830109"/>
            <a:ext cx="7322658" cy="2907901"/>
            <a:chOff x="218027" y="1830109"/>
            <a:chExt cx="7322658" cy="2907901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C920109-6C45-E844-04AA-7F6080B0B67D}"/>
                </a:ext>
              </a:extLst>
            </p:cNvPr>
            <p:cNvSpPr/>
            <p:nvPr/>
          </p:nvSpPr>
          <p:spPr>
            <a:xfrm>
              <a:off x="218027" y="1830109"/>
              <a:ext cx="6022753" cy="2907901"/>
            </a:xfrm>
            <a:prstGeom prst="roundRect">
              <a:avLst>
                <a:gd name="adj" fmla="val 2238"/>
              </a:avLst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CA40AA1-EC44-28DC-211F-7E26BFF9F369}"/>
                </a:ext>
              </a:extLst>
            </p:cNvPr>
            <p:cNvSpPr txBox="1"/>
            <p:nvPr/>
          </p:nvSpPr>
          <p:spPr>
            <a:xfrm>
              <a:off x="6240780" y="2964062"/>
              <a:ext cx="1299905" cy="52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MIDDLEWARE</a:t>
              </a:r>
            </a:p>
            <a:p>
              <a:pPr>
                <a:lnSpc>
                  <a:spcPct val="150000"/>
                </a:lnSpc>
              </a:pP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LAYER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71AB1AC2-E22C-66F3-A09D-BE399F94EB35}"/>
                </a:ext>
              </a:extLst>
            </p:cNvPr>
            <p:cNvSpPr/>
            <p:nvPr/>
          </p:nvSpPr>
          <p:spPr>
            <a:xfrm>
              <a:off x="313216" y="4115303"/>
              <a:ext cx="1660363" cy="532916"/>
            </a:xfrm>
            <a:prstGeom prst="roundRect">
              <a:avLst>
                <a:gd name="adj" fmla="val 1174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File System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FATFS</a:t>
              </a: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DDA1342A-7103-BFEC-F122-22A51F199FB9}"/>
                </a:ext>
              </a:extLst>
            </p:cNvPr>
            <p:cNvSpPr/>
            <p:nvPr/>
          </p:nvSpPr>
          <p:spPr>
            <a:xfrm>
              <a:off x="2068768" y="4115303"/>
              <a:ext cx="2343212" cy="532916"/>
            </a:xfrm>
            <a:prstGeom prst="roundRect">
              <a:avLst>
                <a:gd name="adj" fmla="val 1174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Real-Time Operating System</a:t>
              </a:r>
            </a:p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FreeRTOS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72CDABB-D262-9223-5DBB-FE4B06CE18A3}"/>
                </a:ext>
              </a:extLst>
            </p:cNvPr>
            <p:cNvSpPr/>
            <p:nvPr/>
          </p:nvSpPr>
          <p:spPr>
            <a:xfrm>
              <a:off x="4507169" y="4115303"/>
              <a:ext cx="1650252" cy="532916"/>
            </a:xfrm>
            <a:prstGeom prst="roundRect">
              <a:avLst>
                <a:gd name="adj" fmla="val 1174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AI Deployment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X-CUBE-AI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C0750604-D7EA-6B7A-530D-CE9AFD6F5B2B}"/>
                </a:ext>
              </a:extLst>
            </p:cNvPr>
            <p:cNvSpPr/>
            <p:nvPr/>
          </p:nvSpPr>
          <p:spPr>
            <a:xfrm>
              <a:off x="309407" y="3492596"/>
              <a:ext cx="2878317" cy="532916"/>
            </a:xfrm>
            <a:prstGeom prst="roundRect">
              <a:avLst>
                <a:gd name="adj" fmla="val 1174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igital Signal Processing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CMSIS - DSP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C4B60D9-A301-FA7C-D0EB-6180C510A923}"/>
                </a:ext>
              </a:extLst>
            </p:cNvPr>
            <p:cNvSpPr/>
            <p:nvPr/>
          </p:nvSpPr>
          <p:spPr>
            <a:xfrm>
              <a:off x="3279104" y="3490425"/>
              <a:ext cx="2878317" cy="532916"/>
            </a:xfrm>
            <a:prstGeom prst="roundRect">
              <a:avLst>
                <a:gd name="adj" fmla="val 1174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Neural Network Computing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CMSIS - NN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881D92B-A10E-0D72-FC55-0F82C8748FED}"/>
                </a:ext>
              </a:extLst>
            </p:cNvPr>
            <p:cNvSpPr/>
            <p:nvPr/>
          </p:nvSpPr>
          <p:spPr>
            <a:xfrm>
              <a:off x="309407" y="1919893"/>
              <a:ext cx="5848014" cy="1478569"/>
            </a:xfrm>
            <a:prstGeom prst="roundRect">
              <a:avLst>
                <a:gd name="adj" fmla="val 5206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9B0D09-8217-CFE2-F50A-FD9ABCDD045F}"/>
                </a:ext>
              </a:extLst>
            </p:cNvPr>
            <p:cNvSpPr txBox="1"/>
            <p:nvPr/>
          </p:nvSpPr>
          <p:spPr>
            <a:xfrm>
              <a:off x="309407" y="1951333"/>
              <a:ext cx="58480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Edge Intelligence Library for SHM Applications</a:t>
              </a:r>
            </a:p>
            <a:p>
              <a:pPr algn="ctr"/>
              <a:r>
                <a:rPr lang="en-US" altLang="zh-CN" sz="1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TinySHM</a:t>
              </a:r>
              <a:endParaRPr lang="en-US" sz="1400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E095554-9AB3-3D61-0E85-EF8094E7EB7B}"/>
                </a:ext>
              </a:extLst>
            </p:cNvPr>
            <p:cNvSpPr/>
            <p:nvPr/>
          </p:nvSpPr>
          <p:spPr>
            <a:xfrm>
              <a:off x="352045" y="2934698"/>
              <a:ext cx="1828800" cy="365760"/>
            </a:xfrm>
            <a:prstGeom prst="roundRect">
              <a:avLst>
                <a:gd name="adj" fmla="val 116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TinySHM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Math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B87A938-E581-8586-ABD4-83952993E4E4}"/>
                </a:ext>
              </a:extLst>
            </p:cNvPr>
            <p:cNvSpPr/>
            <p:nvPr/>
          </p:nvSpPr>
          <p:spPr>
            <a:xfrm>
              <a:off x="2315004" y="2934698"/>
              <a:ext cx="1828800" cy="365760"/>
            </a:xfrm>
            <a:prstGeom prst="roundRect">
              <a:avLst>
                <a:gd name="adj" fmla="val 7311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TinySHM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DSP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E3A2CB8-B1B2-8E3E-1487-221F20EBA855}"/>
                </a:ext>
              </a:extLst>
            </p:cNvPr>
            <p:cNvSpPr/>
            <p:nvPr/>
          </p:nvSpPr>
          <p:spPr>
            <a:xfrm>
              <a:off x="352045" y="2447691"/>
              <a:ext cx="1828800" cy="365760"/>
            </a:xfrm>
            <a:prstGeom prst="roundRect">
              <a:avLst>
                <a:gd name="adj" fmla="val 116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TinySHM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Network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A30FAF3-F378-1D61-9095-D6B1A711D0C2}"/>
                </a:ext>
              </a:extLst>
            </p:cNvPr>
            <p:cNvSpPr/>
            <p:nvPr/>
          </p:nvSpPr>
          <p:spPr>
            <a:xfrm>
              <a:off x="4277963" y="2934698"/>
              <a:ext cx="1828800" cy="365760"/>
            </a:xfrm>
            <a:prstGeom prst="roundRect">
              <a:avLst>
                <a:gd name="adj" fmla="val 8676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TinySHM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File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3E7F19C-F36E-0B92-8DBD-0F13543369EA}"/>
                </a:ext>
              </a:extLst>
            </p:cNvPr>
            <p:cNvSpPr/>
            <p:nvPr/>
          </p:nvSpPr>
          <p:spPr>
            <a:xfrm>
              <a:off x="2315004" y="2465518"/>
              <a:ext cx="1828800" cy="365760"/>
            </a:xfrm>
            <a:prstGeom prst="roundRect">
              <a:avLst>
                <a:gd name="adj" fmla="val 1159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TinySHM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AI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A8DBDFF-927F-F320-57A0-D6A473267822}"/>
                </a:ext>
              </a:extLst>
            </p:cNvPr>
            <p:cNvSpPr/>
            <p:nvPr/>
          </p:nvSpPr>
          <p:spPr>
            <a:xfrm>
              <a:off x="4277963" y="2465518"/>
              <a:ext cx="1828800" cy="365760"/>
            </a:xfrm>
            <a:prstGeom prst="roundRect">
              <a:avLst>
                <a:gd name="adj" fmla="val 965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TinySHM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1791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6B7AFB-4BED-7471-513A-2F66B0631C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97" t="6242" r="9736" b="4323"/>
          <a:stretch/>
        </p:blipFill>
        <p:spPr>
          <a:xfrm>
            <a:off x="1362513" y="262647"/>
            <a:ext cx="4834647" cy="956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07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computer chip&#10;&#10;Description automatically generated">
            <a:extLst>
              <a:ext uri="{FF2B5EF4-FFF2-40B4-BE49-F238E27FC236}">
                <a16:creationId xmlns:a16="http://schemas.microsoft.com/office/drawing/2014/main" id="{10819CCD-42CF-C4DD-D979-C911B99FE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8" y="0"/>
            <a:ext cx="5521319" cy="106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829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roup 163">
            <a:extLst>
              <a:ext uri="{FF2B5EF4-FFF2-40B4-BE49-F238E27FC236}">
                <a16:creationId xmlns:a16="http://schemas.microsoft.com/office/drawing/2014/main" id="{64204039-6384-B2CC-8B72-D436D858672B}"/>
              </a:ext>
            </a:extLst>
          </p:cNvPr>
          <p:cNvGrpSpPr/>
          <p:nvPr/>
        </p:nvGrpSpPr>
        <p:grpSpPr>
          <a:xfrm>
            <a:off x="1148555" y="1528727"/>
            <a:ext cx="4792981" cy="6052551"/>
            <a:chOff x="1148555" y="1528727"/>
            <a:chExt cx="4792981" cy="605255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B6B7AFB-4BED-7471-513A-2F66B0631C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397" t="6242" r="9736" b="4323"/>
            <a:stretch/>
          </p:blipFill>
          <p:spPr>
            <a:xfrm>
              <a:off x="3096151" y="1972318"/>
              <a:ext cx="1144855" cy="2264371"/>
            </a:xfrm>
            <a:prstGeom prst="rect">
              <a:avLst/>
            </a:prstGeom>
          </p:spPr>
        </p:pic>
        <p:pic>
          <p:nvPicPr>
            <p:cNvPr id="2" name="Picture 1" descr="A close-up of a computer chip&#10;&#10;Description automatically generated">
              <a:extLst>
                <a:ext uri="{FF2B5EF4-FFF2-40B4-BE49-F238E27FC236}">
                  <a16:creationId xmlns:a16="http://schemas.microsoft.com/office/drawing/2014/main" id="{AC6AB9EF-F7B0-4A60-F2E1-8052EC655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62721" y="4775091"/>
              <a:ext cx="1208996" cy="2341172"/>
            </a:xfrm>
            <a:prstGeom prst="rect">
              <a:avLst/>
            </a:prstGeom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7FBC889-AE2B-0AB4-29CD-1C50C341F785}"/>
                </a:ext>
              </a:extLst>
            </p:cNvPr>
            <p:cNvSpPr/>
            <p:nvPr/>
          </p:nvSpPr>
          <p:spPr>
            <a:xfrm>
              <a:off x="3292476" y="3091116"/>
              <a:ext cx="746124" cy="749300"/>
            </a:xfrm>
            <a:prstGeom prst="roundRect">
              <a:avLst>
                <a:gd name="adj" fmla="val 6495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B838BA3-7468-38E9-8E87-10F7B20F8E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8950" y="3840416"/>
              <a:ext cx="280914" cy="29720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CC879C8-52D7-3A64-ED55-6795F62E48A3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flipH="1">
              <a:off x="2694781" y="4135241"/>
              <a:ext cx="336550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103FEBD-653B-44A8-6628-E13997AD50B6}"/>
                </a:ext>
              </a:extLst>
            </p:cNvPr>
            <p:cNvSpPr/>
            <p:nvPr/>
          </p:nvSpPr>
          <p:spPr>
            <a:xfrm>
              <a:off x="1148556" y="3959372"/>
              <a:ext cx="1546225" cy="351737"/>
            </a:xfrm>
            <a:prstGeom prst="roundRect">
              <a:avLst>
                <a:gd name="adj" fmla="val 2325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MCU - STM32H743IIT6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95900C0-7E33-6602-CC18-B394A9F86831}"/>
                </a:ext>
              </a:extLst>
            </p:cNvPr>
            <p:cNvSpPr/>
            <p:nvPr/>
          </p:nvSpPr>
          <p:spPr>
            <a:xfrm>
              <a:off x="3360739" y="2627565"/>
              <a:ext cx="609600" cy="376238"/>
            </a:xfrm>
            <a:prstGeom prst="roundRect">
              <a:avLst>
                <a:gd name="adj" fmla="val 6495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1B11EEB-9260-610E-06DD-73B254EA3E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62721" y="3003803"/>
              <a:ext cx="307770" cy="278287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A4C5F8E-A61C-7F57-A2D7-75CE20239995}"/>
                </a:ext>
              </a:extLst>
            </p:cNvPr>
            <p:cNvCxnSpPr>
              <a:cxnSpLocks/>
              <a:endCxn id="21" idx="3"/>
            </p:cNvCxnSpPr>
            <p:nvPr/>
          </p:nvCxnSpPr>
          <p:spPr>
            <a:xfrm flipH="1">
              <a:off x="2759601" y="3282090"/>
              <a:ext cx="308243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4DF37B21-738B-533F-DF1C-34015C7A5E27}"/>
                </a:ext>
              </a:extLst>
            </p:cNvPr>
            <p:cNvSpPr/>
            <p:nvPr/>
          </p:nvSpPr>
          <p:spPr>
            <a:xfrm>
              <a:off x="1213376" y="3057933"/>
              <a:ext cx="1546225" cy="448313"/>
            </a:xfrm>
            <a:prstGeom prst="roundRect">
              <a:avLst>
                <a:gd name="adj" fmla="val 2325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32 MB SDRAM </a:t>
              </a:r>
            </a:p>
            <a:p>
              <a:pPr algn="ctr">
                <a:lnSpc>
                  <a:spcPct val="150000"/>
                </a:lnSpc>
              </a:pPr>
              <a:r>
                <a:rPr lang="en-US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W9825G6KH-6I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6907AE1-27A0-4534-403D-C59028A7E640}"/>
                </a:ext>
              </a:extLst>
            </p:cNvPr>
            <p:cNvSpPr/>
            <p:nvPr/>
          </p:nvSpPr>
          <p:spPr>
            <a:xfrm>
              <a:off x="3252941" y="2655002"/>
              <a:ext cx="103189" cy="10318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C4D8DF1-99E6-8A1C-6E2B-093E31F1B7FC}"/>
                </a:ext>
              </a:extLst>
            </p:cNvPr>
            <p:cNvSpPr/>
            <p:nvPr/>
          </p:nvSpPr>
          <p:spPr>
            <a:xfrm>
              <a:off x="3252940" y="2764089"/>
              <a:ext cx="103189" cy="10318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771A8B6-2C63-EB7F-F1DB-AF14F530C44F}"/>
                </a:ext>
              </a:extLst>
            </p:cNvPr>
            <p:cNvSpPr/>
            <p:nvPr/>
          </p:nvSpPr>
          <p:spPr>
            <a:xfrm>
              <a:off x="3970339" y="2654208"/>
              <a:ext cx="103189" cy="10318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241298F-34AF-2CD9-C21A-7C3E176D90EA}"/>
                </a:ext>
              </a:extLst>
            </p:cNvPr>
            <p:cNvSpPr/>
            <p:nvPr/>
          </p:nvSpPr>
          <p:spPr>
            <a:xfrm>
              <a:off x="3779045" y="2463655"/>
              <a:ext cx="153194" cy="1531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E22DED6A-72D1-91BA-4A88-821EC838E2E2}"/>
                </a:ext>
              </a:extLst>
            </p:cNvPr>
            <p:cNvSpPr/>
            <p:nvPr/>
          </p:nvSpPr>
          <p:spPr>
            <a:xfrm>
              <a:off x="3779045" y="1972318"/>
              <a:ext cx="259555" cy="471904"/>
            </a:xfrm>
            <a:prstGeom prst="roundRect">
              <a:avLst>
                <a:gd name="adj" fmla="val 6495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7D2DAC4D-4944-7DCF-2E52-5169EBCA9C6C}"/>
                </a:ext>
              </a:extLst>
            </p:cNvPr>
            <p:cNvSpPr/>
            <p:nvPr/>
          </p:nvSpPr>
          <p:spPr>
            <a:xfrm>
              <a:off x="3284721" y="4775090"/>
              <a:ext cx="154383" cy="471904"/>
            </a:xfrm>
            <a:prstGeom prst="roundRect">
              <a:avLst>
                <a:gd name="adj" fmla="val 6495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308FB72-C1DD-D053-9109-521C233B546F}"/>
                </a:ext>
              </a:extLst>
            </p:cNvPr>
            <p:cNvSpPr/>
            <p:nvPr/>
          </p:nvSpPr>
          <p:spPr>
            <a:xfrm>
              <a:off x="3984810" y="4941899"/>
              <a:ext cx="241694" cy="2007555"/>
            </a:xfrm>
            <a:prstGeom prst="roundRect">
              <a:avLst>
                <a:gd name="adj" fmla="val 6495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7D935C8-4C23-C4FB-BC5D-699357FA6F2F}"/>
                </a:ext>
              </a:extLst>
            </p:cNvPr>
            <p:cNvSpPr/>
            <p:nvPr/>
          </p:nvSpPr>
          <p:spPr>
            <a:xfrm>
              <a:off x="3099170" y="4903498"/>
              <a:ext cx="241694" cy="2007555"/>
            </a:xfrm>
            <a:prstGeom prst="roundRect">
              <a:avLst>
                <a:gd name="adj" fmla="val 6495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01314F7-C228-699A-EE75-6DB0833959F1}"/>
                </a:ext>
              </a:extLst>
            </p:cNvPr>
            <p:cNvSpPr/>
            <p:nvPr/>
          </p:nvSpPr>
          <p:spPr>
            <a:xfrm>
              <a:off x="3538268" y="1972317"/>
              <a:ext cx="217757" cy="326500"/>
            </a:xfrm>
            <a:prstGeom prst="roundRect">
              <a:avLst>
                <a:gd name="adj" fmla="val 6495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21C35F18-D0E0-9D49-5AF0-69225F032EC9}"/>
                </a:ext>
              </a:extLst>
            </p:cNvPr>
            <p:cNvSpPr/>
            <p:nvPr/>
          </p:nvSpPr>
          <p:spPr>
            <a:xfrm>
              <a:off x="3275298" y="1970059"/>
              <a:ext cx="239950" cy="278287"/>
            </a:xfrm>
            <a:prstGeom prst="roundRect">
              <a:avLst>
                <a:gd name="adj" fmla="val 6495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6F8D6F34-2C9F-7D6E-4E9A-7B8A3DAFAD2C}"/>
                </a:ext>
              </a:extLst>
            </p:cNvPr>
            <p:cNvSpPr/>
            <p:nvPr/>
          </p:nvSpPr>
          <p:spPr>
            <a:xfrm>
              <a:off x="3437854" y="6567504"/>
              <a:ext cx="448716" cy="548759"/>
            </a:xfrm>
            <a:prstGeom prst="roundRect">
              <a:avLst>
                <a:gd name="adj" fmla="val 6495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7F4492A-E9A9-209A-15CD-B9BEA6B115CA}"/>
                </a:ext>
              </a:extLst>
            </p:cNvPr>
            <p:cNvCxnSpPr>
              <a:cxnSpLocks/>
              <a:stCxn id="27" idx="2"/>
              <a:endCxn id="42" idx="3"/>
            </p:cNvCxnSpPr>
            <p:nvPr/>
          </p:nvCxnSpPr>
          <p:spPr>
            <a:xfrm flipH="1" flipV="1">
              <a:off x="2748958" y="2815683"/>
              <a:ext cx="503982" cy="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BDB8C3E-DDBC-2B31-9404-0F133C868829}"/>
                </a:ext>
              </a:extLst>
            </p:cNvPr>
            <p:cNvSpPr/>
            <p:nvPr/>
          </p:nvSpPr>
          <p:spPr>
            <a:xfrm>
              <a:off x="1202733" y="2639814"/>
              <a:ext cx="1546225" cy="351737"/>
            </a:xfrm>
            <a:prstGeom prst="roundRect">
              <a:avLst>
                <a:gd name="adj" fmla="val 2325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LED – BOOT S</a:t>
              </a:r>
              <a:r>
                <a:rPr lang="en-US" altLang="zh-CN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tatus</a:t>
              </a:r>
              <a:endParaRPr lang="en-US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7F9D2F33-B7B6-E0C0-1234-2618A38AF8DD}"/>
                </a:ext>
              </a:extLst>
            </p:cNvPr>
            <p:cNvSpPr/>
            <p:nvPr/>
          </p:nvSpPr>
          <p:spPr>
            <a:xfrm>
              <a:off x="1202733" y="2221696"/>
              <a:ext cx="1546225" cy="351737"/>
            </a:xfrm>
            <a:prstGeom prst="roundRect">
              <a:avLst>
                <a:gd name="adj" fmla="val 2325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LED – P</a:t>
              </a:r>
              <a:r>
                <a:rPr lang="en-US" altLang="zh-CN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ower Status</a:t>
              </a:r>
              <a:endParaRPr lang="en-US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2F25BCC-8BF5-C61A-A5C7-EE39A93C469D}"/>
                </a:ext>
              </a:extLst>
            </p:cNvPr>
            <p:cNvCxnSpPr>
              <a:cxnSpLocks/>
              <a:stCxn id="26" idx="1"/>
              <a:endCxn id="45" idx="3"/>
            </p:cNvCxnSpPr>
            <p:nvPr/>
          </p:nvCxnSpPr>
          <p:spPr>
            <a:xfrm flipH="1" flipV="1">
              <a:off x="2748958" y="2397565"/>
              <a:ext cx="519095" cy="272549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DE42B001-5ECD-C513-2D0B-0548266398B1}"/>
                </a:ext>
              </a:extLst>
            </p:cNvPr>
            <p:cNvSpPr/>
            <p:nvPr/>
          </p:nvSpPr>
          <p:spPr>
            <a:xfrm>
              <a:off x="4489582" y="3681052"/>
              <a:ext cx="1451954" cy="351737"/>
            </a:xfrm>
            <a:prstGeom prst="roundRect">
              <a:avLst>
                <a:gd name="adj" fmla="val 2325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LED – </a:t>
              </a:r>
            </a:p>
            <a:p>
              <a:pPr algn="ctr"/>
              <a:r>
                <a:rPr lang="en-US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CN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rogrammable</a:t>
              </a:r>
              <a:endParaRPr lang="en-US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284E728-145A-6944-30F4-42BCC6BD6316}"/>
                </a:ext>
              </a:extLst>
            </p:cNvPr>
            <p:cNvCxnSpPr>
              <a:cxnSpLocks/>
              <a:stCxn id="28" idx="4"/>
              <a:endCxn id="49" idx="1"/>
            </p:cNvCxnSpPr>
            <p:nvPr/>
          </p:nvCxnSpPr>
          <p:spPr>
            <a:xfrm>
              <a:off x="4021934" y="2757397"/>
              <a:ext cx="467648" cy="1099524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1CD26DC-368D-F064-0693-97887B9C7FAD}"/>
                </a:ext>
              </a:extLst>
            </p:cNvPr>
            <p:cNvCxnSpPr>
              <a:cxnSpLocks/>
              <a:endCxn id="54" idx="3"/>
            </p:cNvCxnSpPr>
            <p:nvPr/>
          </p:nvCxnSpPr>
          <p:spPr>
            <a:xfrm flipH="1" flipV="1">
              <a:off x="2748957" y="1704596"/>
              <a:ext cx="528115" cy="269364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F5ACA7E5-B426-637F-A7F0-A5EDCD6005D2}"/>
                </a:ext>
              </a:extLst>
            </p:cNvPr>
            <p:cNvSpPr/>
            <p:nvPr/>
          </p:nvSpPr>
          <p:spPr>
            <a:xfrm>
              <a:off x="1202732" y="1528727"/>
              <a:ext cx="1546225" cy="351737"/>
            </a:xfrm>
            <a:prstGeom prst="roundRect">
              <a:avLst>
                <a:gd name="adj" fmla="val 2325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USB-T</a:t>
              </a:r>
              <a:r>
                <a:rPr lang="en-US" altLang="zh-CN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ype C</a:t>
              </a:r>
              <a:endParaRPr lang="en-US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BD396FB-9FCF-51DF-D252-91E07EB7AA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7352" y="1692900"/>
              <a:ext cx="307770" cy="278287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0A56C298-AB68-0805-9E6E-E20D41BBA1E6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>
              <a:off x="3935414" y="1696025"/>
              <a:ext cx="542738" cy="857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4E357791-576B-F5B7-F217-3B6FFB6264FC}"/>
                </a:ext>
              </a:extLst>
            </p:cNvPr>
            <p:cNvSpPr/>
            <p:nvPr/>
          </p:nvSpPr>
          <p:spPr>
            <a:xfrm>
              <a:off x="4478152" y="1528727"/>
              <a:ext cx="1463384" cy="351737"/>
            </a:xfrm>
            <a:prstGeom prst="roundRect">
              <a:avLst>
                <a:gd name="adj" fmla="val 2325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Buttons – Reset / Boot</a:t>
              </a: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0CC0E62B-A792-10CE-502E-9CEAE28D6D7B}"/>
                </a:ext>
              </a:extLst>
            </p:cNvPr>
            <p:cNvSpPr/>
            <p:nvPr/>
          </p:nvSpPr>
          <p:spPr>
            <a:xfrm>
              <a:off x="4478152" y="2032400"/>
              <a:ext cx="1463384" cy="351737"/>
            </a:xfrm>
            <a:prstGeom prst="roundRect">
              <a:avLst>
                <a:gd name="adj" fmla="val 2325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Debug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2C685E6-A708-E810-1CA0-1914C8EC76F3}"/>
                </a:ext>
              </a:extLst>
            </p:cNvPr>
            <p:cNvCxnSpPr>
              <a:cxnSpLocks/>
              <a:stCxn id="30" idx="3"/>
              <a:endCxn id="62" idx="1"/>
            </p:cNvCxnSpPr>
            <p:nvPr/>
          </p:nvCxnSpPr>
          <p:spPr>
            <a:xfrm flipV="1">
              <a:off x="4038600" y="2208269"/>
              <a:ext cx="439552" cy="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E2240042-25BD-9B13-69FF-CAC74FEBE965}"/>
                </a:ext>
              </a:extLst>
            </p:cNvPr>
            <p:cNvSpPr/>
            <p:nvPr/>
          </p:nvSpPr>
          <p:spPr>
            <a:xfrm>
              <a:off x="1148556" y="4669521"/>
              <a:ext cx="1546225" cy="351737"/>
            </a:xfrm>
            <a:prstGeom prst="roundRect">
              <a:avLst>
                <a:gd name="adj" fmla="val 2325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Serial Communication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ACFEE536-AC15-7F5E-B2EC-E9A8A7219DDF}"/>
                </a:ext>
              </a:extLst>
            </p:cNvPr>
            <p:cNvCxnSpPr>
              <a:cxnSpLocks/>
              <a:endCxn id="67" idx="3"/>
            </p:cNvCxnSpPr>
            <p:nvPr/>
          </p:nvCxnSpPr>
          <p:spPr>
            <a:xfrm flipH="1">
              <a:off x="2694781" y="4845390"/>
              <a:ext cx="589940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B6A9484A-034B-7BC8-BEB2-CA1E561A8A54}"/>
                </a:ext>
              </a:extLst>
            </p:cNvPr>
            <p:cNvSpPr/>
            <p:nvPr/>
          </p:nvSpPr>
          <p:spPr>
            <a:xfrm>
              <a:off x="4478946" y="5769807"/>
              <a:ext cx="1451954" cy="351737"/>
            </a:xfrm>
            <a:prstGeom prst="roundRect">
              <a:avLst>
                <a:gd name="adj" fmla="val 2325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PIN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48C3D77-D848-CA2E-63DD-7BF91F33F607}"/>
                </a:ext>
              </a:extLst>
            </p:cNvPr>
            <p:cNvCxnSpPr>
              <a:cxnSpLocks/>
              <a:stCxn id="33" idx="3"/>
              <a:endCxn id="76" idx="1"/>
            </p:cNvCxnSpPr>
            <p:nvPr/>
          </p:nvCxnSpPr>
          <p:spPr>
            <a:xfrm flipV="1">
              <a:off x="4226504" y="5945676"/>
              <a:ext cx="252442" cy="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27C27317-DE2F-1F36-E85B-466F0DB376F8}"/>
                </a:ext>
              </a:extLst>
            </p:cNvPr>
            <p:cNvSpPr/>
            <p:nvPr/>
          </p:nvSpPr>
          <p:spPr>
            <a:xfrm>
              <a:off x="4478947" y="6834891"/>
              <a:ext cx="1451953" cy="351737"/>
            </a:xfrm>
            <a:prstGeom prst="roundRect">
              <a:avLst>
                <a:gd name="adj" fmla="val 2325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TF Card S</a:t>
              </a:r>
              <a:r>
                <a:rPr lang="en-US" altLang="zh-CN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lot</a:t>
              </a:r>
              <a:endParaRPr lang="en-US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63540BEE-7FC5-EDD5-E35E-70087E06931F}"/>
                </a:ext>
              </a:extLst>
            </p:cNvPr>
            <p:cNvCxnSpPr>
              <a:cxnSpLocks/>
              <a:endCxn id="94" idx="1"/>
            </p:cNvCxnSpPr>
            <p:nvPr/>
          </p:nvCxnSpPr>
          <p:spPr>
            <a:xfrm>
              <a:off x="3886570" y="7010760"/>
              <a:ext cx="592377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632A5B33-C7D2-537F-7876-F400D0A32C2A}"/>
                </a:ext>
              </a:extLst>
            </p:cNvPr>
            <p:cNvSpPr/>
            <p:nvPr/>
          </p:nvSpPr>
          <p:spPr>
            <a:xfrm>
              <a:off x="1148555" y="5769807"/>
              <a:ext cx="1546225" cy="351737"/>
            </a:xfrm>
            <a:prstGeom prst="roundRect">
              <a:avLst>
                <a:gd name="adj" fmla="val 2325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PIN</a:t>
              </a:r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D2722543-1992-20DF-D838-61DA4452E75F}"/>
                </a:ext>
              </a:extLst>
            </p:cNvPr>
            <p:cNvCxnSpPr>
              <a:cxnSpLocks/>
              <a:endCxn id="113" idx="3"/>
            </p:cNvCxnSpPr>
            <p:nvPr/>
          </p:nvCxnSpPr>
          <p:spPr>
            <a:xfrm flipH="1" flipV="1">
              <a:off x="2694780" y="5945676"/>
              <a:ext cx="404390" cy="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290AF8C2-5A40-B7E1-4C78-47D5C5E0F357}"/>
                </a:ext>
              </a:extLst>
            </p:cNvPr>
            <p:cNvSpPr txBox="1"/>
            <p:nvPr/>
          </p:nvSpPr>
          <p:spPr>
            <a:xfrm>
              <a:off x="3132322" y="4382258"/>
              <a:ext cx="10832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Front View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86A12D54-2E80-D193-AD08-059D8C28945B}"/>
                </a:ext>
              </a:extLst>
            </p:cNvPr>
            <p:cNvSpPr txBox="1"/>
            <p:nvPr/>
          </p:nvSpPr>
          <p:spPr>
            <a:xfrm>
              <a:off x="3091390" y="7304279"/>
              <a:ext cx="10832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Back View</a:t>
              </a:r>
            </a:p>
          </p:txBody>
        </p:sp>
        <p:sp>
          <p:nvSpPr>
            <p:cNvPr id="156" name="Rectangle: Rounded Corners 155">
              <a:extLst>
                <a:ext uri="{FF2B5EF4-FFF2-40B4-BE49-F238E27FC236}">
                  <a16:creationId xmlns:a16="http://schemas.microsoft.com/office/drawing/2014/main" id="{316C2CDA-3185-C212-7F8C-C0D7C0181D5D}"/>
                </a:ext>
              </a:extLst>
            </p:cNvPr>
            <p:cNvSpPr/>
            <p:nvPr/>
          </p:nvSpPr>
          <p:spPr>
            <a:xfrm>
              <a:off x="4473231" y="2616850"/>
              <a:ext cx="1463384" cy="516774"/>
            </a:xfrm>
            <a:prstGeom prst="roundRect">
              <a:avLst>
                <a:gd name="adj" fmla="val 2325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 MB QSPI FLASH</a:t>
              </a:r>
            </a:p>
            <a:p>
              <a:pPr algn="ctr">
                <a:lnSpc>
                  <a:spcPct val="150000"/>
                </a:lnSpc>
              </a:pPr>
              <a:r>
                <a:rPr lang="en-US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W25Q64</a:t>
              </a:r>
            </a:p>
          </p:txBody>
        </p: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59C342CB-B67A-A4E2-F289-76EBDB877F0C}"/>
                </a:ext>
              </a:extLst>
            </p:cNvPr>
            <p:cNvCxnSpPr>
              <a:cxnSpLocks/>
              <a:stCxn id="29" idx="6"/>
              <a:endCxn id="156" idx="1"/>
            </p:cNvCxnSpPr>
            <p:nvPr/>
          </p:nvCxnSpPr>
          <p:spPr>
            <a:xfrm>
              <a:off x="3932239" y="2540252"/>
              <a:ext cx="540992" cy="334985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200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12842</TotalTime>
  <Words>326</Words>
  <Application>Microsoft Office PowerPoint</Application>
  <PresentationFormat>Custom</PresentationFormat>
  <Paragraphs>138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Wingdings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SHUAIWEN CUI</dc:creator>
  <cp:lastModifiedBy>#CUI SHUAIWEN#</cp:lastModifiedBy>
  <cp:revision>109</cp:revision>
  <dcterms:created xsi:type="dcterms:W3CDTF">2023-08-14T13:12:34Z</dcterms:created>
  <dcterms:modified xsi:type="dcterms:W3CDTF">2024-09-24T06:54:13Z</dcterms:modified>
</cp:coreProperties>
</file>